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60" r:id="rId1"/>
    <p:sldMasterId id="2147484270" r:id="rId2"/>
  </p:sldMasterIdLst>
  <p:notesMasterIdLst>
    <p:notesMasterId r:id="rId36"/>
  </p:notesMasterIdLst>
  <p:handoutMasterIdLst>
    <p:handoutMasterId r:id="rId37"/>
  </p:handoutMasterIdLst>
  <p:sldIdLst>
    <p:sldId id="1963" r:id="rId3"/>
    <p:sldId id="1976" r:id="rId4"/>
    <p:sldId id="1978" r:id="rId5"/>
    <p:sldId id="1896" r:id="rId6"/>
    <p:sldId id="1897" r:id="rId7"/>
    <p:sldId id="1899" r:id="rId8"/>
    <p:sldId id="1903" r:id="rId9"/>
    <p:sldId id="1904" r:id="rId10"/>
    <p:sldId id="1875" r:id="rId11"/>
    <p:sldId id="1876" r:id="rId12"/>
    <p:sldId id="1877" r:id="rId13"/>
    <p:sldId id="1881" r:id="rId14"/>
    <p:sldId id="1880" r:id="rId15"/>
    <p:sldId id="1869" r:id="rId16"/>
    <p:sldId id="1756" r:id="rId17"/>
    <p:sldId id="1972" r:id="rId18"/>
    <p:sldId id="1973" r:id="rId19"/>
    <p:sldId id="1715" r:id="rId20"/>
    <p:sldId id="1716" r:id="rId21"/>
    <p:sldId id="1720" r:id="rId22"/>
    <p:sldId id="1719" r:id="rId23"/>
    <p:sldId id="1909" r:id="rId24"/>
    <p:sldId id="1910" r:id="rId25"/>
    <p:sldId id="1911" r:id="rId26"/>
    <p:sldId id="1912" r:id="rId27"/>
    <p:sldId id="1913" r:id="rId28"/>
    <p:sldId id="1914" r:id="rId29"/>
    <p:sldId id="1915" r:id="rId30"/>
    <p:sldId id="1916" r:id="rId31"/>
    <p:sldId id="1917" r:id="rId32"/>
    <p:sldId id="1918" r:id="rId33"/>
    <p:sldId id="1919" r:id="rId34"/>
    <p:sldId id="1920" r:id="rId35"/>
  </p:sldIdLst>
  <p:sldSz cx="9144000" cy="6858000" type="screen4x3"/>
  <p:notesSz cx="6954838" cy="9309100"/>
  <p:defaultTextStyle>
    <a:defPPr>
      <a:defRPr lang="en-US"/>
    </a:defPPr>
    <a:lvl1pPr algn="l" rtl="0" fontAlgn="base">
      <a:spcBef>
        <a:spcPct val="0"/>
      </a:spcBef>
      <a:spcAft>
        <a:spcPct val="0"/>
      </a:spcAft>
      <a:defRPr sz="2800" kern="1200">
        <a:solidFill>
          <a:schemeClr val="tx1"/>
        </a:solidFill>
        <a:latin typeface="Arial" pitchFamily="34" charset="0"/>
        <a:ea typeface="+mn-ea"/>
        <a:cs typeface="+mn-cs"/>
      </a:defRPr>
    </a:lvl1pPr>
    <a:lvl2pPr marL="457200" algn="l" rtl="0" fontAlgn="base">
      <a:spcBef>
        <a:spcPct val="0"/>
      </a:spcBef>
      <a:spcAft>
        <a:spcPct val="0"/>
      </a:spcAft>
      <a:defRPr sz="2800" kern="1200">
        <a:solidFill>
          <a:schemeClr val="tx1"/>
        </a:solidFill>
        <a:latin typeface="Arial" pitchFamily="34" charset="0"/>
        <a:ea typeface="+mn-ea"/>
        <a:cs typeface="+mn-cs"/>
      </a:defRPr>
    </a:lvl2pPr>
    <a:lvl3pPr marL="914400" algn="l" rtl="0" fontAlgn="base">
      <a:spcBef>
        <a:spcPct val="0"/>
      </a:spcBef>
      <a:spcAft>
        <a:spcPct val="0"/>
      </a:spcAft>
      <a:defRPr sz="2800" kern="1200">
        <a:solidFill>
          <a:schemeClr val="tx1"/>
        </a:solidFill>
        <a:latin typeface="Arial" pitchFamily="34" charset="0"/>
        <a:ea typeface="+mn-ea"/>
        <a:cs typeface="+mn-cs"/>
      </a:defRPr>
    </a:lvl3pPr>
    <a:lvl4pPr marL="1371600" algn="l" rtl="0" fontAlgn="base">
      <a:spcBef>
        <a:spcPct val="0"/>
      </a:spcBef>
      <a:spcAft>
        <a:spcPct val="0"/>
      </a:spcAft>
      <a:defRPr sz="2800" kern="1200">
        <a:solidFill>
          <a:schemeClr val="tx1"/>
        </a:solidFill>
        <a:latin typeface="Arial" pitchFamily="34" charset="0"/>
        <a:ea typeface="+mn-ea"/>
        <a:cs typeface="+mn-cs"/>
      </a:defRPr>
    </a:lvl4pPr>
    <a:lvl5pPr marL="1828800" algn="l" rtl="0" fontAlgn="base">
      <a:spcBef>
        <a:spcPct val="0"/>
      </a:spcBef>
      <a:spcAft>
        <a:spcPct val="0"/>
      </a:spcAft>
      <a:defRPr sz="2800" kern="1200">
        <a:solidFill>
          <a:schemeClr val="tx1"/>
        </a:solidFill>
        <a:latin typeface="Arial" pitchFamily="34" charset="0"/>
        <a:ea typeface="+mn-ea"/>
        <a:cs typeface="+mn-cs"/>
      </a:defRPr>
    </a:lvl5pPr>
    <a:lvl6pPr marL="2286000" algn="l" defTabSz="914400" rtl="0" eaLnBrk="1" latinLnBrk="0" hangingPunct="1">
      <a:defRPr sz="2800" kern="1200">
        <a:solidFill>
          <a:schemeClr val="tx1"/>
        </a:solidFill>
        <a:latin typeface="Arial" pitchFamily="34" charset="0"/>
        <a:ea typeface="+mn-ea"/>
        <a:cs typeface="+mn-cs"/>
      </a:defRPr>
    </a:lvl6pPr>
    <a:lvl7pPr marL="2743200" algn="l" defTabSz="914400" rtl="0" eaLnBrk="1" latinLnBrk="0" hangingPunct="1">
      <a:defRPr sz="2800" kern="1200">
        <a:solidFill>
          <a:schemeClr val="tx1"/>
        </a:solidFill>
        <a:latin typeface="Arial" pitchFamily="34" charset="0"/>
        <a:ea typeface="+mn-ea"/>
        <a:cs typeface="+mn-cs"/>
      </a:defRPr>
    </a:lvl7pPr>
    <a:lvl8pPr marL="3200400" algn="l" defTabSz="914400" rtl="0" eaLnBrk="1" latinLnBrk="0" hangingPunct="1">
      <a:defRPr sz="2800" kern="1200">
        <a:solidFill>
          <a:schemeClr val="tx1"/>
        </a:solidFill>
        <a:latin typeface="Arial" pitchFamily="34" charset="0"/>
        <a:ea typeface="+mn-ea"/>
        <a:cs typeface="+mn-cs"/>
      </a:defRPr>
    </a:lvl8pPr>
    <a:lvl9pPr marL="3657600" algn="l" defTabSz="914400" rtl="0" eaLnBrk="1" latinLnBrk="0" hangingPunct="1">
      <a:defRPr sz="2800"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19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FFF00"/>
    <a:srgbClr val="FF9933"/>
    <a:srgbClr val="0033CC"/>
    <a:srgbClr val="FE1200"/>
    <a:srgbClr val="FF0000"/>
    <a:srgbClr val="DDDDDD"/>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139" autoAdjust="0"/>
    <p:restoredTop sz="91304" autoAdjust="0"/>
  </p:normalViewPr>
  <p:slideViewPr>
    <p:cSldViewPr>
      <p:cViewPr>
        <p:scale>
          <a:sx n="30" d="100"/>
          <a:sy n="30" d="100"/>
        </p:scale>
        <p:origin x="885" y="49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2966"/>
    </p:cViewPr>
  </p:sorterViewPr>
  <p:notesViewPr>
    <p:cSldViewPr>
      <p:cViewPr varScale="1">
        <p:scale>
          <a:sx n="49" d="100"/>
          <a:sy n="49" d="100"/>
        </p:scale>
        <p:origin x="-2309" y="-86"/>
      </p:cViewPr>
      <p:guideLst>
        <p:guide orient="horz" pos="2932"/>
        <p:guide pos="219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bwMode="auto">
          <a:xfrm>
            <a:off x="0" y="1"/>
            <a:ext cx="3014065"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t" anchorCtr="0" compatLnSpc="1">
            <a:prstTxWarp prst="textNoShape">
              <a:avLst/>
            </a:prstTxWarp>
          </a:bodyPr>
          <a:lstStyle>
            <a:lvl1pPr defTabSz="929470">
              <a:defRPr sz="1200" smtClean="0">
                <a:latin typeface="Times New Roman" pitchFamily="18" charset="0"/>
              </a:defRPr>
            </a:lvl1pPr>
          </a:lstStyle>
          <a:p>
            <a:pPr>
              <a:defRPr/>
            </a:pPr>
            <a:endParaRPr lang="en-US" dirty="0"/>
          </a:p>
        </p:txBody>
      </p:sp>
      <p:sp>
        <p:nvSpPr>
          <p:cNvPr id="84995" name="Rectangle 3"/>
          <p:cNvSpPr>
            <a:spLocks noGrp="1" noChangeArrowheads="1"/>
          </p:cNvSpPr>
          <p:nvPr>
            <p:ph type="dt" sz="quarter" idx="1"/>
          </p:nvPr>
        </p:nvSpPr>
        <p:spPr bwMode="auto">
          <a:xfrm>
            <a:off x="3939264" y="1"/>
            <a:ext cx="3014065"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t" anchorCtr="0" compatLnSpc="1">
            <a:prstTxWarp prst="textNoShape">
              <a:avLst/>
            </a:prstTxWarp>
          </a:bodyPr>
          <a:lstStyle>
            <a:lvl1pPr algn="r" defTabSz="929470">
              <a:defRPr sz="1200" smtClean="0">
                <a:latin typeface="Times New Roman" pitchFamily="18" charset="0"/>
              </a:defRPr>
            </a:lvl1pPr>
          </a:lstStyle>
          <a:p>
            <a:pPr>
              <a:defRPr/>
            </a:pPr>
            <a:endParaRPr lang="en-US" dirty="0"/>
          </a:p>
        </p:txBody>
      </p:sp>
      <p:sp>
        <p:nvSpPr>
          <p:cNvPr id="84996" name="Rectangle 4"/>
          <p:cNvSpPr>
            <a:spLocks noGrp="1" noChangeArrowheads="1"/>
          </p:cNvSpPr>
          <p:nvPr>
            <p:ph type="ftr" sz="quarter" idx="2"/>
          </p:nvPr>
        </p:nvSpPr>
        <p:spPr bwMode="auto">
          <a:xfrm>
            <a:off x="0" y="8842723"/>
            <a:ext cx="3014065"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b" anchorCtr="0" compatLnSpc="1">
            <a:prstTxWarp prst="textNoShape">
              <a:avLst/>
            </a:prstTxWarp>
          </a:bodyPr>
          <a:lstStyle>
            <a:lvl1pPr defTabSz="929470">
              <a:defRPr sz="1200" smtClean="0">
                <a:latin typeface="Times New Roman" pitchFamily="18" charset="0"/>
              </a:defRPr>
            </a:lvl1pPr>
          </a:lstStyle>
          <a:p>
            <a:pPr>
              <a:defRPr/>
            </a:pPr>
            <a:endParaRPr lang="en-US" dirty="0"/>
          </a:p>
        </p:txBody>
      </p:sp>
      <p:sp>
        <p:nvSpPr>
          <p:cNvPr id="84997" name="Rectangle 5"/>
          <p:cNvSpPr>
            <a:spLocks noGrp="1" noChangeArrowheads="1"/>
          </p:cNvSpPr>
          <p:nvPr>
            <p:ph type="sldNum" sz="quarter" idx="3"/>
          </p:nvPr>
        </p:nvSpPr>
        <p:spPr bwMode="auto">
          <a:xfrm>
            <a:off x="3939264" y="8842723"/>
            <a:ext cx="3014065"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b" anchorCtr="0" compatLnSpc="1">
            <a:prstTxWarp prst="textNoShape">
              <a:avLst/>
            </a:prstTxWarp>
          </a:bodyPr>
          <a:lstStyle>
            <a:lvl1pPr algn="r" defTabSz="929470">
              <a:defRPr sz="1200" smtClean="0">
                <a:latin typeface="Times New Roman" pitchFamily="18" charset="0"/>
              </a:defRPr>
            </a:lvl1pPr>
          </a:lstStyle>
          <a:p>
            <a:pPr>
              <a:defRPr/>
            </a:pPr>
            <a:fld id="{E43B3E48-8F7D-41C1-BF40-6A6A7D80756F}" type="slidenum">
              <a:rPr lang="en-US"/>
              <a:pPr>
                <a:defRPr/>
              </a:pPr>
              <a:t>‹#›</a:t>
            </a:fld>
            <a:endParaRPr lang="en-US" dirty="0"/>
          </a:p>
        </p:txBody>
      </p:sp>
    </p:spTree>
    <p:extLst>
      <p:ext uri="{BB962C8B-B14F-4D97-AF65-F5344CB8AC3E}">
        <p14:creationId xmlns:p14="http://schemas.microsoft.com/office/powerpoint/2010/main" val="29125392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1"/>
            <a:ext cx="3014065"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t" anchorCtr="0" compatLnSpc="1">
            <a:prstTxWarp prst="textNoShape">
              <a:avLst/>
            </a:prstTxWarp>
          </a:bodyPr>
          <a:lstStyle>
            <a:lvl1pPr defTabSz="929470">
              <a:defRPr sz="1200" smtClean="0">
                <a:latin typeface="Times New Roman" pitchFamily="18" charset="0"/>
              </a:defRPr>
            </a:lvl1pPr>
          </a:lstStyle>
          <a:p>
            <a:pPr>
              <a:defRPr/>
            </a:pPr>
            <a:endParaRPr lang="en-US" dirty="0"/>
          </a:p>
        </p:txBody>
      </p:sp>
      <p:sp>
        <p:nvSpPr>
          <p:cNvPr id="6147" name="Rectangle 3"/>
          <p:cNvSpPr>
            <a:spLocks noGrp="1" noChangeArrowheads="1"/>
          </p:cNvSpPr>
          <p:nvPr>
            <p:ph type="dt" idx="1"/>
          </p:nvPr>
        </p:nvSpPr>
        <p:spPr bwMode="auto">
          <a:xfrm>
            <a:off x="3940774" y="1"/>
            <a:ext cx="3014065"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t" anchorCtr="0" compatLnSpc="1">
            <a:prstTxWarp prst="textNoShape">
              <a:avLst/>
            </a:prstTxWarp>
          </a:bodyPr>
          <a:lstStyle>
            <a:lvl1pPr algn="r" defTabSz="929470">
              <a:defRPr sz="1200" smtClean="0">
                <a:latin typeface="Times New Roman" pitchFamily="18" charset="0"/>
              </a:defRPr>
            </a:lvl1pPr>
          </a:lstStyle>
          <a:p>
            <a:pPr>
              <a:defRPr/>
            </a:pPr>
            <a:endParaRPr lang="en-US" dirty="0"/>
          </a:p>
        </p:txBody>
      </p:sp>
      <p:sp>
        <p:nvSpPr>
          <p:cNvPr id="57348" name="Rectangle 4"/>
          <p:cNvSpPr>
            <a:spLocks noGrp="1" noRot="1" noChangeAspect="1" noChangeArrowheads="1" noTextEdit="1"/>
          </p:cNvSpPr>
          <p:nvPr>
            <p:ph type="sldImg" idx="2"/>
          </p:nvPr>
        </p:nvSpPr>
        <p:spPr bwMode="auto">
          <a:xfrm>
            <a:off x="1150938" y="698500"/>
            <a:ext cx="4652962" cy="34909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926708" y="4422131"/>
            <a:ext cx="5101422" cy="4188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844261"/>
            <a:ext cx="3014065"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b" anchorCtr="0" compatLnSpc="1">
            <a:prstTxWarp prst="textNoShape">
              <a:avLst/>
            </a:prstTxWarp>
          </a:bodyPr>
          <a:lstStyle>
            <a:lvl1pPr defTabSz="929470">
              <a:defRPr sz="1200" smtClean="0">
                <a:latin typeface="Times New Roman" pitchFamily="18" charset="0"/>
              </a:defRPr>
            </a:lvl1pPr>
          </a:lstStyle>
          <a:p>
            <a:pPr>
              <a:defRPr/>
            </a:pPr>
            <a:endParaRPr lang="en-US" dirty="0"/>
          </a:p>
        </p:txBody>
      </p:sp>
      <p:sp>
        <p:nvSpPr>
          <p:cNvPr id="6151" name="Rectangle 7"/>
          <p:cNvSpPr>
            <a:spLocks noGrp="1" noChangeArrowheads="1"/>
          </p:cNvSpPr>
          <p:nvPr>
            <p:ph type="sldNum" sz="quarter" idx="5"/>
          </p:nvPr>
        </p:nvSpPr>
        <p:spPr bwMode="auto">
          <a:xfrm>
            <a:off x="3940774" y="8844261"/>
            <a:ext cx="3014065"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b" anchorCtr="0" compatLnSpc="1">
            <a:prstTxWarp prst="textNoShape">
              <a:avLst/>
            </a:prstTxWarp>
          </a:bodyPr>
          <a:lstStyle>
            <a:lvl1pPr algn="r" defTabSz="929470">
              <a:defRPr sz="1200" smtClean="0">
                <a:latin typeface="Times New Roman" pitchFamily="18" charset="0"/>
              </a:defRPr>
            </a:lvl1pPr>
          </a:lstStyle>
          <a:p>
            <a:pPr>
              <a:defRPr/>
            </a:pPr>
            <a:fld id="{9575C308-D142-4DE6-8CF3-65FDFE6FE9A6}" type="slidenum">
              <a:rPr lang="en-US"/>
              <a:pPr>
                <a:defRPr/>
              </a:pPr>
              <a:t>‹#›</a:t>
            </a:fld>
            <a:endParaRPr lang="en-US" dirty="0"/>
          </a:p>
        </p:txBody>
      </p:sp>
    </p:spTree>
    <p:extLst>
      <p:ext uri="{BB962C8B-B14F-4D97-AF65-F5344CB8AC3E}">
        <p14:creationId xmlns:p14="http://schemas.microsoft.com/office/powerpoint/2010/main" val="3550951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4300" y="1165225"/>
            <a:ext cx="4186238"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4620" fontAlgn="base">
              <a:spcBef>
                <a:spcPct val="0"/>
              </a:spcBef>
              <a:spcAft>
                <a:spcPct val="0"/>
              </a:spcAft>
              <a:defRPr/>
            </a:pPr>
            <a:fld id="{9575C308-D142-4DE6-8CF3-65FDFE6FE9A6}" type="slidenum">
              <a:rPr lang="en-US">
                <a:solidFill>
                  <a:srgbClr val="000000"/>
                </a:solidFill>
                <a:latin typeface="Times New Roman" pitchFamily="18" charset="0"/>
              </a:rPr>
              <a:pPr defTabSz="944620" fontAlgn="base">
                <a:spcBef>
                  <a:spcPct val="0"/>
                </a:spcBef>
                <a:spcAft>
                  <a:spcPct val="0"/>
                </a:spcAft>
                <a:defRPr/>
              </a:pPr>
              <a:t>1</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1780763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p:spPr>
        <p:txBody>
          <a:bodyPr/>
          <a:lstStyle/>
          <a:p>
            <a:r>
              <a:rPr lang="en-US" altLang="en-US" smtClean="0"/>
              <a:t>This plot from Professor Tennant at Cornell shows that all high resolution printing methodologies fall on a line in a log-log plot that relates throughput to resolution.   The single atom experiment is in the lower left….very slow, but high resolution.  Optical lithography I in the upper right.  There is one technique that does not fall on this line.  That is imprint so we were inspired to explore this technology.  </a:t>
            </a:r>
          </a:p>
        </p:txBody>
      </p:sp>
      <p:sp>
        <p:nvSpPr>
          <p:cNvPr id="178180" name="Slide Number Placeholder 3"/>
          <p:cNvSpPr>
            <a:spLocks noGrp="1"/>
          </p:cNvSpPr>
          <p:nvPr>
            <p:ph type="sldNum" sz="quarter" idx="5"/>
          </p:nvPr>
        </p:nvSpPr>
        <p:spPr>
          <a:noFill/>
        </p:spPr>
        <p:txBody>
          <a:bodyPr/>
          <a:lstStyle>
            <a:lvl1pPr algn="l" eaLnBrk="0" hangingPunct="0">
              <a:spcBef>
                <a:spcPct val="30000"/>
              </a:spcBef>
              <a:defRPr sz="1200">
                <a:solidFill>
                  <a:schemeClr val="tx1"/>
                </a:solidFill>
                <a:latin typeface="Times New Roman" panose="02020603050405020304" pitchFamily="18" charset="0"/>
              </a:defRPr>
            </a:lvl1pPr>
            <a:lvl2pPr marL="755060" indent="-290408" algn="l" eaLnBrk="0" hangingPunct="0">
              <a:spcBef>
                <a:spcPct val="30000"/>
              </a:spcBef>
              <a:defRPr sz="1200">
                <a:solidFill>
                  <a:schemeClr val="tx1"/>
                </a:solidFill>
                <a:latin typeface="Times New Roman" panose="02020603050405020304" pitchFamily="18" charset="0"/>
              </a:defRPr>
            </a:lvl2pPr>
            <a:lvl3pPr marL="1161631" indent="-232326" algn="l" eaLnBrk="0" hangingPunct="0">
              <a:spcBef>
                <a:spcPct val="30000"/>
              </a:spcBef>
              <a:defRPr sz="1200">
                <a:solidFill>
                  <a:schemeClr val="tx1"/>
                </a:solidFill>
                <a:latin typeface="Times New Roman" panose="02020603050405020304" pitchFamily="18" charset="0"/>
              </a:defRPr>
            </a:lvl3pPr>
            <a:lvl4pPr marL="1626283" indent="-232326" algn="l" eaLnBrk="0" hangingPunct="0">
              <a:spcBef>
                <a:spcPct val="30000"/>
              </a:spcBef>
              <a:defRPr sz="1200">
                <a:solidFill>
                  <a:schemeClr val="tx1"/>
                </a:solidFill>
                <a:latin typeface="Times New Roman" panose="02020603050405020304" pitchFamily="18" charset="0"/>
              </a:defRPr>
            </a:lvl4pPr>
            <a:lvl5pPr marL="2090936" indent="-232326" algn="l" eaLnBrk="0" hangingPunct="0">
              <a:spcBef>
                <a:spcPct val="30000"/>
              </a:spcBef>
              <a:defRPr sz="1200">
                <a:solidFill>
                  <a:schemeClr val="tx1"/>
                </a:solidFill>
                <a:latin typeface="Times New Roman" panose="02020603050405020304" pitchFamily="18" charset="0"/>
              </a:defRPr>
            </a:lvl5pPr>
            <a:lvl6pPr marL="2555588" indent="-232326" eaLnBrk="0" fontAlgn="base" hangingPunct="0">
              <a:spcBef>
                <a:spcPct val="30000"/>
              </a:spcBef>
              <a:spcAft>
                <a:spcPct val="0"/>
              </a:spcAft>
              <a:defRPr sz="1200">
                <a:solidFill>
                  <a:schemeClr val="tx1"/>
                </a:solidFill>
                <a:latin typeface="Times New Roman" panose="02020603050405020304" pitchFamily="18" charset="0"/>
              </a:defRPr>
            </a:lvl6pPr>
            <a:lvl7pPr marL="3020240" indent="-232326" eaLnBrk="0" fontAlgn="base" hangingPunct="0">
              <a:spcBef>
                <a:spcPct val="30000"/>
              </a:spcBef>
              <a:spcAft>
                <a:spcPct val="0"/>
              </a:spcAft>
              <a:defRPr sz="1200">
                <a:solidFill>
                  <a:schemeClr val="tx1"/>
                </a:solidFill>
                <a:latin typeface="Times New Roman" panose="02020603050405020304" pitchFamily="18" charset="0"/>
              </a:defRPr>
            </a:lvl7pPr>
            <a:lvl8pPr marL="3484893" indent="-232326" eaLnBrk="0" fontAlgn="base" hangingPunct="0">
              <a:spcBef>
                <a:spcPct val="30000"/>
              </a:spcBef>
              <a:spcAft>
                <a:spcPct val="0"/>
              </a:spcAft>
              <a:defRPr sz="1200">
                <a:solidFill>
                  <a:schemeClr val="tx1"/>
                </a:solidFill>
                <a:latin typeface="Times New Roman" panose="02020603050405020304" pitchFamily="18" charset="0"/>
              </a:defRPr>
            </a:lvl8pPr>
            <a:lvl9pPr marL="3949545" indent="-232326"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0D2A75FE-1463-4003-A2FE-F99CD5A58B5F}"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8668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hdr" sz="quarter"/>
          </p:nvPr>
        </p:nvSpPr>
        <p:spPr>
          <a:noFill/>
        </p:spPr>
        <p:txBody>
          <a:bodyPr/>
          <a:lstStyle>
            <a:lvl1pPr algn="l" eaLnBrk="0" hangingPunct="0">
              <a:spcBef>
                <a:spcPct val="30000"/>
              </a:spcBef>
              <a:defRPr sz="1200">
                <a:solidFill>
                  <a:schemeClr val="tx1"/>
                </a:solidFill>
                <a:latin typeface="Times New Roman" panose="02020603050405020304" pitchFamily="18" charset="0"/>
              </a:defRPr>
            </a:lvl1pPr>
            <a:lvl2pPr marL="755060" indent="-290408" algn="l" eaLnBrk="0" hangingPunct="0">
              <a:spcBef>
                <a:spcPct val="30000"/>
              </a:spcBef>
              <a:defRPr sz="1200">
                <a:solidFill>
                  <a:schemeClr val="tx1"/>
                </a:solidFill>
                <a:latin typeface="Times New Roman" panose="02020603050405020304" pitchFamily="18" charset="0"/>
              </a:defRPr>
            </a:lvl2pPr>
            <a:lvl3pPr marL="1161631" indent="-232326" algn="l" eaLnBrk="0" hangingPunct="0">
              <a:spcBef>
                <a:spcPct val="30000"/>
              </a:spcBef>
              <a:defRPr sz="1200">
                <a:solidFill>
                  <a:schemeClr val="tx1"/>
                </a:solidFill>
                <a:latin typeface="Times New Roman" panose="02020603050405020304" pitchFamily="18" charset="0"/>
              </a:defRPr>
            </a:lvl3pPr>
            <a:lvl4pPr marL="1626283" indent="-232326" algn="l" eaLnBrk="0" hangingPunct="0">
              <a:spcBef>
                <a:spcPct val="30000"/>
              </a:spcBef>
              <a:defRPr sz="1200">
                <a:solidFill>
                  <a:schemeClr val="tx1"/>
                </a:solidFill>
                <a:latin typeface="Times New Roman" panose="02020603050405020304" pitchFamily="18" charset="0"/>
              </a:defRPr>
            </a:lvl4pPr>
            <a:lvl5pPr marL="2090936" indent="-232326" algn="l" eaLnBrk="0" hangingPunct="0">
              <a:spcBef>
                <a:spcPct val="30000"/>
              </a:spcBef>
              <a:defRPr sz="1200">
                <a:solidFill>
                  <a:schemeClr val="tx1"/>
                </a:solidFill>
                <a:latin typeface="Times New Roman" panose="02020603050405020304" pitchFamily="18" charset="0"/>
              </a:defRPr>
            </a:lvl5pPr>
            <a:lvl6pPr marL="2555588" indent="-232326" eaLnBrk="0" fontAlgn="base" hangingPunct="0">
              <a:spcBef>
                <a:spcPct val="30000"/>
              </a:spcBef>
              <a:spcAft>
                <a:spcPct val="0"/>
              </a:spcAft>
              <a:defRPr sz="1200">
                <a:solidFill>
                  <a:schemeClr val="tx1"/>
                </a:solidFill>
                <a:latin typeface="Times New Roman" panose="02020603050405020304" pitchFamily="18" charset="0"/>
              </a:defRPr>
            </a:lvl6pPr>
            <a:lvl7pPr marL="3020240" indent="-232326" eaLnBrk="0" fontAlgn="base" hangingPunct="0">
              <a:spcBef>
                <a:spcPct val="30000"/>
              </a:spcBef>
              <a:spcAft>
                <a:spcPct val="0"/>
              </a:spcAft>
              <a:defRPr sz="1200">
                <a:solidFill>
                  <a:schemeClr val="tx1"/>
                </a:solidFill>
                <a:latin typeface="Times New Roman" panose="02020603050405020304" pitchFamily="18" charset="0"/>
              </a:defRPr>
            </a:lvl7pPr>
            <a:lvl8pPr marL="3484893" indent="-232326" eaLnBrk="0" fontAlgn="base" hangingPunct="0">
              <a:spcBef>
                <a:spcPct val="30000"/>
              </a:spcBef>
              <a:spcAft>
                <a:spcPct val="0"/>
              </a:spcAft>
              <a:defRPr sz="1200">
                <a:solidFill>
                  <a:schemeClr val="tx1"/>
                </a:solidFill>
                <a:latin typeface="Times New Roman" panose="02020603050405020304" pitchFamily="18" charset="0"/>
              </a:defRPr>
            </a:lvl8pPr>
            <a:lvl9pPr marL="3949545" indent="-232326"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179203" name="Rectangle 3"/>
          <p:cNvSpPr>
            <a:spLocks noGrp="1" noChangeArrowheads="1"/>
          </p:cNvSpPr>
          <p:nvPr>
            <p:ph type="dt" sz="quarter" idx="1"/>
          </p:nvPr>
        </p:nvSpPr>
        <p:spPr>
          <a:noFill/>
        </p:spPr>
        <p:txBody>
          <a:bodyPr/>
          <a:lstStyle>
            <a:lvl1pPr algn="l" eaLnBrk="0" hangingPunct="0">
              <a:spcBef>
                <a:spcPct val="30000"/>
              </a:spcBef>
              <a:defRPr sz="1200">
                <a:solidFill>
                  <a:schemeClr val="tx1"/>
                </a:solidFill>
                <a:latin typeface="Times New Roman" panose="02020603050405020304" pitchFamily="18" charset="0"/>
              </a:defRPr>
            </a:lvl1pPr>
            <a:lvl2pPr marL="755060" indent="-290408" algn="l" eaLnBrk="0" hangingPunct="0">
              <a:spcBef>
                <a:spcPct val="30000"/>
              </a:spcBef>
              <a:defRPr sz="1200">
                <a:solidFill>
                  <a:schemeClr val="tx1"/>
                </a:solidFill>
                <a:latin typeface="Times New Roman" panose="02020603050405020304" pitchFamily="18" charset="0"/>
              </a:defRPr>
            </a:lvl2pPr>
            <a:lvl3pPr marL="1161631" indent="-232326" algn="l" eaLnBrk="0" hangingPunct="0">
              <a:spcBef>
                <a:spcPct val="30000"/>
              </a:spcBef>
              <a:defRPr sz="1200">
                <a:solidFill>
                  <a:schemeClr val="tx1"/>
                </a:solidFill>
                <a:latin typeface="Times New Roman" panose="02020603050405020304" pitchFamily="18" charset="0"/>
              </a:defRPr>
            </a:lvl3pPr>
            <a:lvl4pPr marL="1626283" indent="-232326" algn="l" eaLnBrk="0" hangingPunct="0">
              <a:spcBef>
                <a:spcPct val="30000"/>
              </a:spcBef>
              <a:defRPr sz="1200">
                <a:solidFill>
                  <a:schemeClr val="tx1"/>
                </a:solidFill>
                <a:latin typeface="Times New Roman" panose="02020603050405020304" pitchFamily="18" charset="0"/>
              </a:defRPr>
            </a:lvl4pPr>
            <a:lvl5pPr marL="2090936" indent="-232326" algn="l" eaLnBrk="0" hangingPunct="0">
              <a:spcBef>
                <a:spcPct val="30000"/>
              </a:spcBef>
              <a:defRPr sz="1200">
                <a:solidFill>
                  <a:schemeClr val="tx1"/>
                </a:solidFill>
                <a:latin typeface="Times New Roman" panose="02020603050405020304" pitchFamily="18" charset="0"/>
              </a:defRPr>
            </a:lvl5pPr>
            <a:lvl6pPr marL="2555588" indent="-232326" eaLnBrk="0" fontAlgn="base" hangingPunct="0">
              <a:spcBef>
                <a:spcPct val="30000"/>
              </a:spcBef>
              <a:spcAft>
                <a:spcPct val="0"/>
              </a:spcAft>
              <a:defRPr sz="1200">
                <a:solidFill>
                  <a:schemeClr val="tx1"/>
                </a:solidFill>
                <a:latin typeface="Times New Roman" panose="02020603050405020304" pitchFamily="18" charset="0"/>
              </a:defRPr>
            </a:lvl6pPr>
            <a:lvl7pPr marL="3020240" indent="-232326" eaLnBrk="0" fontAlgn="base" hangingPunct="0">
              <a:spcBef>
                <a:spcPct val="30000"/>
              </a:spcBef>
              <a:spcAft>
                <a:spcPct val="0"/>
              </a:spcAft>
              <a:defRPr sz="1200">
                <a:solidFill>
                  <a:schemeClr val="tx1"/>
                </a:solidFill>
                <a:latin typeface="Times New Roman" panose="02020603050405020304" pitchFamily="18" charset="0"/>
              </a:defRPr>
            </a:lvl7pPr>
            <a:lvl8pPr marL="3484893" indent="-232326" eaLnBrk="0" fontAlgn="base" hangingPunct="0">
              <a:spcBef>
                <a:spcPct val="30000"/>
              </a:spcBef>
              <a:spcAft>
                <a:spcPct val="0"/>
              </a:spcAft>
              <a:defRPr sz="1200">
                <a:solidFill>
                  <a:schemeClr val="tx1"/>
                </a:solidFill>
                <a:latin typeface="Times New Roman" panose="02020603050405020304" pitchFamily="18" charset="0"/>
              </a:defRPr>
            </a:lvl8pPr>
            <a:lvl9pPr marL="3949545" indent="-232326"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F76FCE5F-E8B5-4D3F-BD1F-C09189D8C228}" type="datetime1">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9/26/2018</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9204" name="Rectangle 6"/>
          <p:cNvSpPr>
            <a:spLocks noGrp="1" noChangeArrowheads="1"/>
          </p:cNvSpPr>
          <p:nvPr>
            <p:ph type="ftr" sz="quarter" idx="4"/>
          </p:nvPr>
        </p:nvSpPr>
        <p:spPr>
          <a:noFill/>
        </p:spPr>
        <p:txBody>
          <a:bodyPr/>
          <a:lstStyle>
            <a:lvl1pPr algn="l" eaLnBrk="0" hangingPunct="0">
              <a:spcBef>
                <a:spcPct val="30000"/>
              </a:spcBef>
              <a:defRPr sz="1200">
                <a:solidFill>
                  <a:schemeClr val="tx1"/>
                </a:solidFill>
                <a:latin typeface="Times New Roman" panose="02020603050405020304" pitchFamily="18" charset="0"/>
              </a:defRPr>
            </a:lvl1pPr>
            <a:lvl2pPr marL="755060" indent="-290408" algn="l" eaLnBrk="0" hangingPunct="0">
              <a:spcBef>
                <a:spcPct val="30000"/>
              </a:spcBef>
              <a:defRPr sz="1200">
                <a:solidFill>
                  <a:schemeClr val="tx1"/>
                </a:solidFill>
                <a:latin typeface="Times New Roman" panose="02020603050405020304" pitchFamily="18" charset="0"/>
              </a:defRPr>
            </a:lvl2pPr>
            <a:lvl3pPr marL="1161631" indent="-232326" algn="l" eaLnBrk="0" hangingPunct="0">
              <a:spcBef>
                <a:spcPct val="30000"/>
              </a:spcBef>
              <a:defRPr sz="1200">
                <a:solidFill>
                  <a:schemeClr val="tx1"/>
                </a:solidFill>
                <a:latin typeface="Times New Roman" panose="02020603050405020304" pitchFamily="18" charset="0"/>
              </a:defRPr>
            </a:lvl3pPr>
            <a:lvl4pPr marL="1626283" indent="-232326" algn="l" eaLnBrk="0" hangingPunct="0">
              <a:spcBef>
                <a:spcPct val="30000"/>
              </a:spcBef>
              <a:defRPr sz="1200">
                <a:solidFill>
                  <a:schemeClr val="tx1"/>
                </a:solidFill>
                <a:latin typeface="Times New Roman" panose="02020603050405020304" pitchFamily="18" charset="0"/>
              </a:defRPr>
            </a:lvl4pPr>
            <a:lvl5pPr marL="2090936" indent="-232326" algn="l" eaLnBrk="0" hangingPunct="0">
              <a:spcBef>
                <a:spcPct val="30000"/>
              </a:spcBef>
              <a:defRPr sz="1200">
                <a:solidFill>
                  <a:schemeClr val="tx1"/>
                </a:solidFill>
                <a:latin typeface="Times New Roman" panose="02020603050405020304" pitchFamily="18" charset="0"/>
              </a:defRPr>
            </a:lvl5pPr>
            <a:lvl6pPr marL="2555588" indent="-232326" eaLnBrk="0" fontAlgn="base" hangingPunct="0">
              <a:spcBef>
                <a:spcPct val="30000"/>
              </a:spcBef>
              <a:spcAft>
                <a:spcPct val="0"/>
              </a:spcAft>
              <a:defRPr sz="1200">
                <a:solidFill>
                  <a:schemeClr val="tx1"/>
                </a:solidFill>
                <a:latin typeface="Times New Roman" panose="02020603050405020304" pitchFamily="18" charset="0"/>
              </a:defRPr>
            </a:lvl6pPr>
            <a:lvl7pPr marL="3020240" indent="-232326" eaLnBrk="0" fontAlgn="base" hangingPunct="0">
              <a:spcBef>
                <a:spcPct val="30000"/>
              </a:spcBef>
              <a:spcAft>
                <a:spcPct val="0"/>
              </a:spcAft>
              <a:defRPr sz="1200">
                <a:solidFill>
                  <a:schemeClr val="tx1"/>
                </a:solidFill>
                <a:latin typeface="Times New Roman" panose="02020603050405020304" pitchFamily="18" charset="0"/>
              </a:defRPr>
            </a:lvl7pPr>
            <a:lvl8pPr marL="3484893" indent="-232326" eaLnBrk="0" fontAlgn="base" hangingPunct="0">
              <a:spcBef>
                <a:spcPct val="30000"/>
              </a:spcBef>
              <a:spcAft>
                <a:spcPct val="0"/>
              </a:spcAft>
              <a:defRPr sz="1200">
                <a:solidFill>
                  <a:schemeClr val="tx1"/>
                </a:solidFill>
                <a:latin typeface="Times New Roman" panose="02020603050405020304" pitchFamily="18" charset="0"/>
              </a:defRPr>
            </a:lvl8pPr>
            <a:lvl9pPr marL="3949545" indent="-232326"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179205"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anose="02020603050405020304" pitchFamily="18" charset="0"/>
              </a:defRPr>
            </a:lvl1pPr>
            <a:lvl2pPr marL="755060" indent="-290408" algn="l" eaLnBrk="0" hangingPunct="0">
              <a:spcBef>
                <a:spcPct val="30000"/>
              </a:spcBef>
              <a:defRPr sz="1200">
                <a:solidFill>
                  <a:schemeClr val="tx1"/>
                </a:solidFill>
                <a:latin typeface="Times New Roman" panose="02020603050405020304" pitchFamily="18" charset="0"/>
              </a:defRPr>
            </a:lvl2pPr>
            <a:lvl3pPr marL="1161631" indent="-232326" algn="l" eaLnBrk="0" hangingPunct="0">
              <a:spcBef>
                <a:spcPct val="30000"/>
              </a:spcBef>
              <a:defRPr sz="1200">
                <a:solidFill>
                  <a:schemeClr val="tx1"/>
                </a:solidFill>
                <a:latin typeface="Times New Roman" panose="02020603050405020304" pitchFamily="18" charset="0"/>
              </a:defRPr>
            </a:lvl3pPr>
            <a:lvl4pPr marL="1626283" indent="-232326" algn="l" eaLnBrk="0" hangingPunct="0">
              <a:spcBef>
                <a:spcPct val="30000"/>
              </a:spcBef>
              <a:defRPr sz="1200">
                <a:solidFill>
                  <a:schemeClr val="tx1"/>
                </a:solidFill>
                <a:latin typeface="Times New Roman" panose="02020603050405020304" pitchFamily="18" charset="0"/>
              </a:defRPr>
            </a:lvl4pPr>
            <a:lvl5pPr marL="2090936" indent="-232326" algn="l" eaLnBrk="0" hangingPunct="0">
              <a:spcBef>
                <a:spcPct val="30000"/>
              </a:spcBef>
              <a:defRPr sz="1200">
                <a:solidFill>
                  <a:schemeClr val="tx1"/>
                </a:solidFill>
                <a:latin typeface="Times New Roman" panose="02020603050405020304" pitchFamily="18" charset="0"/>
              </a:defRPr>
            </a:lvl5pPr>
            <a:lvl6pPr marL="2555588" indent="-232326" eaLnBrk="0" fontAlgn="base" hangingPunct="0">
              <a:spcBef>
                <a:spcPct val="30000"/>
              </a:spcBef>
              <a:spcAft>
                <a:spcPct val="0"/>
              </a:spcAft>
              <a:defRPr sz="1200">
                <a:solidFill>
                  <a:schemeClr val="tx1"/>
                </a:solidFill>
                <a:latin typeface="Times New Roman" panose="02020603050405020304" pitchFamily="18" charset="0"/>
              </a:defRPr>
            </a:lvl6pPr>
            <a:lvl7pPr marL="3020240" indent="-232326" eaLnBrk="0" fontAlgn="base" hangingPunct="0">
              <a:spcBef>
                <a:spcPct val="30000"/>
              </a:spcBef>
              <a:spcAft>
                <a:spcPct val="0"/>
              </a:spcAft>
              <a:defRPr sz="1200">
                <a:solidFill>
                  <a:schemeClr val="tx1"/>
                </a:solidFill>
                <a:latin typeface="Times New Roman" panose="02020603050405020304" pitchFamily="18" charset="0"/>
              </a:defRPr>
            </a:lvl7pPr>
            <a:lvl8pPr marL="3484893" indent="-232326" eaLnBrk="0" fontAlgn="base" hangingPunct="0">
              <a:spcBef>
                <a:spcPct val="30000"/>
              </a:spcBef>
              <a:spcAft>
                <a:spcPct val="0"/>
              </a:spcAft>
              <a:defRPr sz="1200">
                <a:solidFill>
                  <a:schemeClr val="tx1"/>
                </a:solidFill>
                <a:latin typeface="Times New Roman" panose="02020603050405020304" pitchFamily="18" charset="0"/>
              </a:defRPr>
            </a:lvl8pPr>
            <a:lvl9pPr marL="3949545" indent="-232326"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FC6D53C6-87C1-4385-A5D5-CF0E1F72C61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9206" name="Rectangle 2"/>
          <p:cNvSpPr>
            <a:spLocks noGrp="1" noRot="1" noChangeAspect="1" noChangeArrowheads="1" noTextEdit="1"/>
          </p:cNvSpPr>
          <p:nvPr>
            <p:ph type="sldImg"/>
          </p:nvPr>
        </p:nvSpPr>
        <p:spPr>
          <a:xfrm>
            <a:off x="1131888" y="704850"/>
            <a:ext cx="4694237" cy="3521075"/>
          </a:xfrm>
          <a:ln/>
        </p:spPr>
      </p:sp>
      <p:sp>
        <p:nvSpPr>
          <p:cNvPr id="179207"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0665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hdr" sz="quarter"/>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71011" name="Rectangle 3"/>
          <p:cNvSpPr>
            <a:spLocks noGrp="1" noChangeArrowheads="1"/>
          </p:cNvSpPr>
          <p:nvPr>
            <p:ph type="dt" sz="quarter" idx="1"/>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6CBFCC8-E112-4E61-A910-26BBE64C7F2F}" type="datetime1">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9/26/2018</a:t>
            </a:fld>
            <a:endPar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1012" name="Rectangle 6"/>
          <p:cNvSpPr>
            <a:spLocks noGrp="1" noChangeArrowheads="1"/>
          </p:cNvSpPr>
          <p:nvPr>
            <p:ph type="ftr" sz="quarter" idx="4"/>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71013" name="Rectangle 7"/>
          <p:cNvSpPr>
            <a:spLocks noGrp="1" noChangeArrowheads="1"/>
          </p:cNvSpPr>
          <p:nvPr>
            <p:ph type="sldNum" sz="quarter" idx="5"/>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909A614-FD50-44BD-B5C9-43A7A53F269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1014" name="Rectangle 2"/>
          <p:cNvSpPr>
            <a:spLocks noGrp="1" noRot="1" noChangeAspect="1" noChangeArrowheads="1" noTextEdit="1"/>
          </p:cNvSpPr>
          <p:nvPr>
            <p:ph type="sldImg"/>
          </p:nvPr>
        </p:nvSpPr>
        <p:spPr>
          <a:xfrm>
            <a:off x="1114425" y="709613"/>
            <a:ext cx="4729163" cy="3548062"/>
          </a:xfrm>
          <a:ln/>
        </p:spPr>
      </p:sp>
      <p:sp>
        <p:nvSpPr>
          <p:cNvPr id="171015"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618204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hdr" sz="quarter"/>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72035" name="Rectangle 3"/>
          <p:cNvSpPr>
            <a:spLocks noGrp="1" noChangeArrowheads="1"/>
          </p:cNvSpPr>
          <p:nvPr>
            <p:ph type="dt" sz="quarter" idx="1"/>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A706BC7-1729-4820-A5B7-65855C3AABE2}" type="datetime1">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9/26/2018</a:t>
            </a:fld>
            <a:endPar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2036" name="Rectangle 6"/>
          <p:cNvSpPr>
            <a:spLocks noGrp="1" noChangeArrowheads="1"/>
          </p:cNvSpPr>
          <p:nvPr>
            <p:ph type="ftr" sz="quarter" idx="4"/>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72037" name="Rectangle 7"/>
          <p:cNvSpPr>
            <a:spLocks noGrp="1" noChangeArrowheads="1"/>
          </p:cNvSpPr>
          <p:nvPr>
            <p:ph type="sldNum" sz="quarter" idx="5"/>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B0C61B6-4FCD-487E-9B34-03EE890093E0}"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2038" name="Rectangle 2"/>
          <p:cNvSpPr>
            <a:spLocks noGrp="1" noRot="1" noChangeAspect="1" noChangeArrowheads="1" noTextEdit="1"/>
          </p:cNvSpPr>
          <p:nvPr>
            <p:ph type="sldImg"/>
          </p:nvPr>
        </p:nvSpPr>
        <p:spPr>
          <a:xfrm>
            <a:off x="1114425" y="709613"/>
            <a:ext cx="4729163" cy="3548062"/>
          </a:xfrm>
          <a:ln/>
        </p:spPr>
      </p:sp>
      <p:sp>
        <p:nvSpPr>
          <p:cNvPr id="172039"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798789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73059" name="Rectangle 3"/>
          <p:cNvSpPr>
            <a:spLocks noGrp="1" noChangeArrowheads="1"/>
          </p:cNvSpPr>
          <p:nvPr>
            <p:ph type="dt" sz="quarter" idx="1"/>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CB967D-E5BA-4B20-AFF0-557D8F58DA33}" type="datetime1">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9/26/2018</a:t>
            </a:fld>
            <a:endPar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3060" name="Rectangle 6"/>
          <p:cNvSpPr>
            <a:spLocks noGrp="1" noChangeArrowheads="1"/>
          </p:cNvSpPr>
          <p:nvPr>
            <p:ph type="ftr" sz="quarter" idx="4"/>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73061" name="Rectangle 7"/>
          <p:cNvSpPr>
            <a:spLocks noGrp="1" noChangeArrowheads="1"/>
          </p:cNvSpPr>
          <p:nvPr>
            <p:ph type="sldNum" sz="quarter" idx="5"/>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8A2C25F-983E-4CC3-AA2E-A5A0BBE34511}"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3062" name="Rectangle 2"/>
          <p:cNvSpPr>
            <a:spLocks noGrp="1" noRot="1" noChangeAspect="1" noChangeArrowheads="1" noTextEdit="1"/>
          </p:cNvSpPr>
          <p:nvPr>
            <p:ph type="sldImg"/>
          </p:nvPr>
        </p:nvSpPr>
        <p:spPr>
          <a:xfrm>
            <a:off x="1114425" y="709613"/>
            <a:ext cx="4729163" cy="3548062"/>
          </a:xfrm>
          <a:ln/>
        </p:spPr>
      </p:sp>
      <p:sp>
        <p:nvSpPr>
          <p:cNvPr id="173063" name="Rectangle 3"/>
          <p:cNvSpPr>
            <a:spLocks noGrp="1" noChangeArrowheads="1"/>
          </p:cNvSpPr>
          <p:nvPr>
            <p:ph type="body" idx="1"/>
          </p:nvPr>
        </p:nvSpPr>
        <p:spPr>
          <a:xfrm>
            <a:off x="695485" y="4496166"/>
            <a:ext cx="5563870" cy="4258591"/>
          </a:xfrm>
          <a:noFill/>
        </p:spPr>
        <p:txBody>
          <a:bodyPr/>
          <a:lstStyle/>
          <a:p>
            <a:pPr eaLnBrk="1" hangingPunct="1"/>
            <a:endParaRPr lang="en-US" altLang="en-US" smtClean="0"/>
          </a:p>
        </p:txBody>
      </p:sp>
    </p:spTree>
    <p:extLst>
      <p:ext uri="{BB962C8B-B14F-4D97-AF65-F5344CB8AC3E}">
        <p14:creationId xmlns:p14="http://schemas.microsoft.com/office/powerpoint/2010/main" val="176765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7"/>
          <p:cNvSpPr>
            <a:spLocks noGrp="1" noChangeArrowheads="1"/>
          </p:cNvSpPr>
          <p:nvPr>
            <p:ph type="sldNum" sz="quarter" idx="5"/>
          </p:nvPr>
        </p:nvSpPr>
        <p:spPr>
          <a:noFill/>
        </p:spPr>
        <p:txBody>
          <a:bodyPr/>
          <a:lstStyle>
            <a:lvl1pPr algn="l" defTabSz="966788" eaLnBrk="0" hangingPunct="0">
              <a:spcBef>
                <a:spcPct val="30000"/>
              </a:spcBef>
              <a:defRPr sz="1200">
                <a:solidFill>
                  <a:schemeClr val="tx1"/>
                </a:solidFill>
                <a:latin typeface="Times New Roman" pitchFamily="18" charset="0"/>
              </a:defRPr>
            </a:lvl1pPr>
            <a:lvl2pPr marL="742950" indent="-285750" algn="l" defTabSz="966788" eaLnBrk="0" hangingPunct="0">
              <a:spcBef>
                <a:spcPct val="30000"/>
              </a:spcBef>
              <a:defRPr sz="1200">
                <a:solidFill>
                  <a:schemeClr val="tx1"/>
                </a:solidFill>
                <a:latin typeface="Times New Roman" pitchFamily="18" charset="0"/>
              </a:defRPr>
            </a:lvl2pPr>
            <a:lvl3pPr marL="1143000" indent="-228600" algn="l" defTabSz="966788" eaLnBrk="0" hangingPunct="0">
              <a:spcBef>
                <a:spcPct val="30000"/>
              </a:spcBef>
              <a:defRPr sz="1200">
                <a:solidFill>
                  <a:schemeClr val="tx1"/>
                </a:solidFill>
                <a:latin typeface="Times New Roman" pitchFamily="18" charset="0"/>
              </a:defRPr>
            </a:lvl3pPr>
            <a:lvl4pPr marL="1600200" indent="-228600" algn="l" defTabSz="966788" eaLnBrk="0" hangingPunct="0">
              <a:spcBef>
                <a:spcPct val="30000"/>
              </a:spcBef>
              <a:defRPr sz="1200">
                <a:solidFill>
                  <a:schemeClr val="tx1"/>
                </a:solidFill>
                <a:latin typeface="Times New Roman" pitchFamily="18" charset="0"/>
              </a:defRPr>
            </a:lvl4pPr>
            <a:lvl5pPr marL="2057400" indent="-228600" algn="l"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A03FFB09-A84A-4225-9596-86E447AC2D51}" type="slidenum">
              <a:rPr lang="en-US" altLang="en-US" sz="1300" smtClean="0">
                <a:solidFill>
                  <a:srgbClr val="000000"/>
                </a:solidFill>
              </a:rPr>
              <a:pPr algn="r" eaLnBrk="1" hangingPunct="1">
                <a:spcBef>
                  <a:spcPct val="0"/>
                </a:spcBef>
              </a:pPr>
              <a:t>2</a:t>
            </a:fld>
            <a:endParaRPr lang="en-US" altLang="en-US" sz="1300" smtClean="0">
              <a:solidFill>
                <a:srgbClr val="000000"/>
              </a:solidFill>
            </a:endParaRPr>
          </a:p>
        </p:txBody>
      </p:sp>
      <p:sp>
        <p:nvSpPr>
          <p:cNvPr id="659459" name="Rectangle 2"/>
          <p:cNvSpPr>
            <a:spLocks noGrp="1" noRot="1" noChangeAspect="1" noChangeArrowheads="1" noTextEdit="1"/>
          </p:cNvSpPr>
          <p:nvPr>
            <p:ph type="sldImg"/>
          </p:nvPr>
        </p:nvSpPr>
        <p:spPr>
          <a:ln/>
        </p:spPr>
      </p:sp>
      <p:sp>
        <p:nvSpPr>
          <p:cNvPr id="65946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242872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3902" eaLnBrk="0" hangingPunct="0">
              <a:spcBef>
                <a:spcPct val="30000"/>
              </a:spcBef>
              <a:defRPr sz="1200">
                <a:solidFill>
                  <a:schemeClr val="tx1"/>
                </a:solidFill>
                <a:latin typeface="Times New Roman" panose="02020603050405020304" pitchFamily="18" charset="0"/>
              </a:defRPr>
            </a:lvl1pPr>
            <a:lvl2pPr marL="770010" indent="-296158" defTabSz="983902" eaLnBrk="0" hangingPunct="0">
              <a:spcBef>
                <a:spcPct val="30000"/>
              </a:spcBef>
              <a:defRPr sz="1200">
                <a:solidFill>
                  <a:schemeClr val="tx1"/>
                </a:solidFill>
                <a:latin typeface="Times New Roman" panose="02020603050405020304" pitchFamily="18" charset="0"/>
              </a:defRPr>
            </a:lvl2pPr>
            <a:lvl3pPr marL="1184631" indent="-236926" defTabSz="983902" eaLnBrk="0" hangingPunct="0">
              <a:spcBef>
                <a:spcPct val="30000"/>
              </a:spcBef>
              <a:defRPr sz="1200">
                <a:solidFill>
                  <a:schemeClr val="tx1"/>
                </a:solidFill>
                <a:latin typeface="Times New Roman" panose="02020603050405020304" pitchFamily="18" charset="0"/>
              </a:defRPr>
            </a:lvl3pPr>
            <a:lvl4pPr marL="1658484" indent="-236926" defTabSz="983902" eaLnBrk="0" hangingPunct="0">
              <a:spcBef>
                <a:spcPct val="30000"/>
              </a:spcBef>
              <a:defRPr sz="1200">
                <a:solidFill>
                  <a:schemeClr val="tx1"/>
                </a:solidFill>
                <a:latin typeface="Times New Roman" panose="02020603050405020304" pitchFamily="18" charset="0"/>
              </a:defRPr>
            </a:lvl4pPr>
            <a:lvl5pPr marL="2132337" indent="-236926" defTabSz="983902" eaLnBrk="0" hangingPunct="0">
              <a:spcBef>
                <a:spcPct val="30000"/>
              </a:spcBef>
              <a:defRPr sz="1200">
                <a:solidFill>
                  <a:schemeClr val="tx1"/>
                </a:solidFill>
                <a:latin typeface="Times New Roman" panose="02020603050405020304" pitchFamily="18" charset="0"/>
              </a:defRPr>
            </a:lvl5pPr>
            <a:lvl6pPr marL="2606189" indent="-236926" defTabSz="983902" eaLnBrk="0" fontAlgn="base" hangingPunct="0">
              <a:spcBef>
                <a:spcPct val="30000"/>
              </a:spcBef>
              <a:spcAft>
                <a:spcPct val="0"/>
              </a:spcAft>
              <a:defRPr sz="1200">
                <a:solidFill>
                  <a:schemeClr val="tx1"/>
                </a:solidFill>
                <a:latin typeface="Times New Roman" panose="02020603050405020304" pitchFamily="18" charset="0"/>
              </a:defRPr>
            </a:lvl6pPr>
            <a:lvl7pPr marL="3080041" indent="-236926" defTabSz="983902" eaLnBrk="0" fontAlgn="base" hangingPunct="0">
              <a:spcBef>
                <a:spcPct val="30000"/>
              </a:spcBef>
              <a:spcAft>
                <a:spcPct val="0"/>
              </a:spcAft>
              <a:defRPr sz="1200">
                <a:solidFill>
                  <a:schemeClr val="tx1"/>
                </a:solidFill>
                <a:latin typeface="Times New Roman" panose="02020603050405020304" pitchFamily="18" charset="0"/>
              </a:defRPr>
            </a:lvl7pPr>
            <a:lvl8pPr marL="3553893" indent="-236926" defTabSz="983902" eaLnBrk="0" fontAlgn="base" hangingPunct="0">
              <a:spcBef>
                <a:spcPct val="30000"/>
              </a:spcBef>
              <a:spcAft>
                <a:spcPct val="0"/>
              </a:spcAft>
              <a:defRPr sz="1200">
                <a:solidFill>
                  <a:schemeClr val="tx1"/>
                </a:solidFill>
                <a:latin typeface="Times New Roman" panose="02020603050405020304" pitchFamily="18" charset="0"/>
              </a:defRPr>
            </a:lvl8pPr>
            <a:lvl9pPr marL="4027746" indent="-236926" defTabSz="983902"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EFBAA362-04DD-4BE9-934A-292F8A67A640}" type="slidenum">
              <a:rPr lang="en-US" altLang="en-US">
                <a:latin typeface="Arial" panose="020B0604020202020204" pitchFamily="34" charset="0"/>
              </a:rPr>
              <a:pPr eaLnBrk="1" hangingPunct="1">
                <a:spcBef>
                  <a:spcPct val="0"/>
                </a:spcBef>
              </a:pPr>
              <a:t>4</a:t>
            </a:fld>
            <a:endParaRPr lang="en-US" altLang="en-US">
              <a:latin typeface="Arial" panose="020B0604020202020204" pitchFamily="34" charset="0"/>
            </a:endParaRPr>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xfrm>
            <a:off x="331084" y="4574226"/>
            <a:ext cx="7259134" cy="44903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600"/>
              <a:t>Shifting the phase by 180 degrees is equivalent to changing the </a:t>
            </a:r>
            <a:r>
              <a:rPr lang="en-US" altLang="en-US" sz="1600" b="1" u="sng"/>
              <a:t>sign</a:t>
            </a:r>
            <a:r>
              <a:rPr lang="en-US" altLang="en-US" sz="1600"/>
              <a:t> of the amplitude. </a:t>
            </a:r>
          </a:p>
          <a:p>
            <a:pPr eaLnBrk="1" hangingPunct="1"/>
            <a:endParaRPr lang="en-US" altLang="en-US" sz="1600"/>
          </a:p>
          <a:p>
            <a:pPr eaLnBrk="1" hangingPunct="1"/>
            <a:r>
              <a:rPr lang="en-US" altLang="en-US" sz="1600"/>
              <a:t>The conventional binary mask only controls the </a:t>
            </a:r>
            <a:r>
              <a:rPr lang="en-US" altLang="en-US" sz="1600" b="1" u="sng"/>
              <a:t>magnitude </a:t>
            </a:r>
            <a:r>
              <a:rPr lang="en-US" altLang="en-US" sz="1600"/>
              <a:t>of the amplitude, not its sign whereas a </a:t>
            </a:r>
            <a:r>
              <a:rPr lang="en-US" altLang="en-US" sz="1600" b="1" u="sng"/>
              <a:t>phase shifting mask</a:t>
            </a:r>
            <a:r>
              <a:rPr lang="en-US" altLang="en-US" sz="1600"/>
              <a:t> controls both amplitude </a:t>
            </a:r>
            <a:r>
              <a:rPr lang="en-US" altLang="en-US" sz="1600" b="1"/>
              <a:t>and</a:t>
            </a:r>
            <a:r>
              <a:rPr lang="en-US" altLang="en-US" sz="1600"/>
              <a:t> sign.  Allows for amplitudes of opposite signs on opposite sides of each narrow, opaque, mask feature. </a:t>
            </a:r>
          </a:p>
          <a:p>
            <a:pPr eaLnBrk="1" hangingPunct="1"/>
            <a:endParaRPr lang="en-US" altLang="en-US" sz="1600"/>
          </a:p>
          <a:p>
            <a:pPr eaLnBrk="1" hangingPunct="1"/>
            <a:r>
              <a:rPr lang="en-US" altLang="en-US" sz="1600"/>
              <a:t>Can use destructive interference to cancel some of the image spreading effects of diffraction. </a:t>
            </a:r>
          </a:p>
          <a:p>
            <a:pPr eaLnBrk="1" hangingPunct="1"/>
            <a:endParaRPr lang="en-US" altLang="en-US" sz="1600"/>
          </a:p>
          <a:p>
            <a:pPr eaLnBrk="1" hangingPunct="1"/>
            <a:r>
              <a:rPr lang="en-US" altLang="en-US" sz="1600" b="1">
                <a:solidFill>
                  <a:srgbClr val="FF3300"/>
                </a:solidFill>
              </a:rPr>
              <a:t>Net result is a remarkable increase in contrast for fine dark features accompanies by a 180</a:t>
            </a:r>
            <a:r>
              <a:rPr lang="en-US" altLang="en-US" sz="1600" b="1">
                <a:solidFill>
                  <a:srgbClr val="FF3300"/>
                </a:solidFill>
                <a:cs typeface="Times New Roman" panose="02020603050405020304" pitchFamily="18" charset="0"/>
              </a:rPr>
              <a:t>°phase shift – also DoF. </a:t>
            </a:r>
          </a:p>
          <a:p>
            <a:pPr eaLnBrk="1" hangingPunct="1"/>
            <a:endParaRPr lang="en-US" altLang="en-US" sz="1600" b="1">
              <a:solidFill>
                <a:srgbClr val="FF3300"/>
              </a:solidFill>
              <a:cs typeface="Times New Roman" panose="02020603050405020304" pitchFamily="18" charset="0"/>
            </a:endParaRPr>
          </a:p>
          <a:p>
            <a:pPr eaLnBrk="1" hangingPunct="1"/>
            <a:r>
              <a:rPr lang="en-US" altLang="en-US" sz="1600" b="1">
                <a:solidFill>
                  <a:srgbClr val="FF3300"/>
                </a:solidFill>
                <a:cs typeface="Times New Roman" panose="02020603050405020304" pitchFamily="18" charset="0"/>
              </a:rPr>
              <a:t>Exact degree depends on the degree of partial coherence For current illumination systems with </a:t>
            </a:r>
            <a:r>
              <a:rPr lang="en-US" altLang="en-US" sz="1600" b="1">
                <a:solidFill>
                  <a:srgbClr val="FF3300"/>
                </a:solidFill>
                <a:cs typeface="Times New Roman" panose="02020603050405020304" pitchFamily="18" charset="0"/>
                <a:sym typeface="Symbol" panose="05050102010706020507" pitchFamily="18" charset="2"/>
              </a:rPr>
              <a:t> =0.5, the DoF improvement is about 2. </a:t>
            </a:r>
            <a:endParaRPr lang="en-US" altLang="en-US" sz="1600" b="1">
              <a:solidFill>
                <a:srgbClr val="FF3300"/>
              </a:solidFill>
            </a:endParaRPr>
          </a:p>
        </p:txBody>
      </p:sp>
    </p:spTree>
    <p:extLst>
      <p:ext uri="{BB962C8B-B14F-4D97-AF65-F5344CB8AC3E}">
        <p14:creationId xmlns:p14="http://schemas.microsoft.com/office/powerpoint/2010/main" val="3095122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3902" eaLnBrk="0" hangingPunct="0">
              <a:spcBef>
                <a:spcPct val="30000"/>
              </a:spcBef>
              <a:defRPr sz="1200">
                <a:solidFill>
                  <a:schemeClr val="tx1"/>
                </a:solidFill>
                <a:latin typeface="Times New Roman" panose="02020603050405020304" pitchFamily="18" charset="0"/>
              </a:defRPr>
            </a:lvl1pPr>
            <a:lvl2pPr marL="770010" indent="-296158" defTabSz="983902" eaLnBrk="0" hangingPunct="0">
              <a:spcBef>
                <a:spcPct val="30000"/>
              </a:spcBef>
              <a:defRPr sz="1200">
                <a:solidFill>
                  <a:schemeClr val="tx1"/>
                </a:solidFill>
                <a:latin typeface="Times New Roman" panose="02020603050405020304" pitchFamily="18" charset="0"/>
              </a:defRPr>
            </a:lvl2pPr>
            <a:lvl3pPr marL="1184631" indent="-236926" defTabSz="983902" eaLnBrk="0" hangingPunct="0">
              <a:spcBef>
                <a:spcPct val="30000"/>
              </a:spcBef>
              <a:defRPr sz="1200">
                <a:solidFill>
                  <a:schemeClr val="tx1"/>
                </a:solidFill>
                <a:latin typeface="Times New Roman" panose="02020603050405020304" pitchFamily="18" charset="0"/>
              </a:defRPr>
            </a:lvl3pPr>
            <a:lvl4pPr marL="1658484" indent="-236926" defTabSz="983902" eaLnBrk="0" hangingPunct="0">
              <a:spcBef>
                <a:spcPct val="30000"/>
              </a:spcBef>
              <a:defRPr sz="1200">
                <a:solidFill>
                  <a:schemeClr val="tx1"/>
                </a:solidFill>
                <a:latin typeface="Times New Roman" panose="02020603050405020304" pitchFamily="18" charset="0"/>
              </a:defRPr>
            </a:lvl4pPr>
            <a:lvl5pPr marL="2132337" indent="-236926" defTabSz="983902" eaLnBrk="0" hangingPunct="0">
              <a:spcBef>
                <a:spcPct val="30000"/>
              </a:spcBef>
              <a:defRPr sz="1200">
                <a:solidFill>
                  <a:schemeClr val="tx1"/>
                </a:solidFill>
                <a:latin typeface="Times New Roman" panose="02020603050405020304" pitchFamily="18" charset="0"/>
              </a:defRPr>
            </a:lvl5pPr>
            <a:lvl6pPr marL="2606189" indent="-236926" defTabSz="983902" eaLnBrk="0" fontAlgn="base" hangingPunct="0">
              <a:spcBef>
                <a:spcPct val="30000"/>
              </a:spcBef>
              <a:spcAft>
                <a:spcPct val="0"/>
              </a:spcAft>
              <a:defRPr sz="1200">
                <a:solidFill>
                  <a:schemeClr val="tx1"/>
                </a:solidFill>
                <a:latin typeface="Times New Roman" panose="02020603050405020304" pitchFamily="18" charset="0"/>
              </a:defRPr>
            </a:lvl6pPr>
            <a:lvl7pPr marL="3080041" indent="-236926" defTabSz="983902" eaLnBrk="0" fontAlgn="base" hangingPunct="0">
              <a:spcBef>
                <a:spcPct val="30000"/>
              </a:spcBef>
              <a:spcAft>
                <a:spcPct val="0"/>
              </a:spcAft>
              <a:defRPr sz="1200">
                <a:solidFill>
                  <a:schemeClr val="tx1"/>
                </a:solidFill>
                <a:latin typeface="Times New Roman" panose="02020603050405020304" pitchFamily="18" charset="0"/>
              </a:defRPr>
            </a:lvl7pPr>
            <a:lvl8pPr marL="3553893" indent="-236926" defTabSz="983902" eaLnBrk="0" fontAlgn="base" hangingPunct="0">
              <a:spcBef>
                <a:spcPct val="30000"/>
              </a:spcBef>
              <a:spcAft>
                <a:spcPct val="0"/>
              </a:spcAft>
              <a:defRPr sz="1200">
                <a:solidFill>
                  <a:schemeClr val="tx1"/>
                </a:solidFill>
                <a:latin typeface="Times New Roman" panose="02020603050405020304" pitchFamily="18" charset="0"/>
              </a:defRPr>
            </a:lvl8pPr>
            <a:lvl9pPr marL="4027746" indent="-236926" defTabSz="983902"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E68FB08B-0728-44DA-B7BE-1DB7D59982AB}" type="slidenum">
              <a:rPr lang="en-US" altLang="en-US">
                <a:latin typeface="Arial" panose="020B0604020202020204" pitchFamily="34" charset="0"/>
              </a:rPr>
              <a:pPr eaLnBrk="1" hangingPunct="1">
                <a:spcBef>
                  <a:spcPct val="0"/>
                </a:spcBef>
              </a:pPr>
              <a:t>7</a:t>
            </a:fld>
            <a:endParaRPr lang="en-US" altLang="en-US">
              <a:latin typeface="Arial" panose="020B0604020202020204" pitchFamily="34" charset="0"/>
            </a:endParaRPr>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xfrm>
            <a:off x="248727" y="4737003"/>
            <a:ext cx="7341493" cy="449036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400"/>
          </a:p>
          <a:p>
            <a:pPr eaLnBrk="1" hangingPunct="1"/>
            <a:r>
              <a:rPr lang="en-US" altLang="en-US" sz="1400"/>
              <a:t>With off-axis, illumination, the image is formed by the interference of the first-order and zero-order beams (Two Beam imaging).   Both beams are subject to phase differences in a defocus position, impacting contrast.  </a:t>
            </a:r>
          </a:p>
          <a:p>
            <a:pPr eaLnBrk="1" hangingPunct="1"/>
            <a:endParaRPr lang="en-US" altLang="en-US" sz="1400"/>
          </a:p>
          <a:p>
            <a:pPr eaLnBrk="1" hangingPunct="1"/>
            <a:r>
              <a:rPr lang="en-US" altLang="en-US" sz="1400"/>
              <a:t>The phase difference is given by the radial position in the in the lens pupil. </a:t>
            </a:r>
          </a:p>
          <a:p>
            <a:pPr eaLnBrk="1" hangingPunct="1"/>
            <a:endParaRPr lang="en-US" altLang="en-US" sz="1400"/>
          </a:p>
          <a:p>
            <a:pPr eaLnBrk="1" hangingPunct="1"/>
            <a:r>
              <a:rPr lang="en-US" altLang="en-US" sz="1400"/>
              <a:t>Because of the off-axis character of the illumination, this difference will be less when compared to normal on-axis illumination. </a:t>
            </a:r>
          </a:p>
          <a:p>
            <a:pPr eaLnBrk="1" hangingPunct="1"/>
            <a:endParaRPr lang="en-US" altLang="en-US" sz="1400"/>
          </a:p>
          <a:p>
            <a:pPr eaLnBrk="1" hangingPunct="1"/>
            <a:r>
              <a:rPr lang="en-US" altLang="en-US" sz="1400"/>
              <a:t>In the limiting situation, the first-order and zero-order beams have the same radial position., hence the contrast degradation in defocus will be minimal.  For </a:t>
            </a:r>
            <a:r>
              <a:rPr lang="en-US" altLang="en-US" sz="1400">
                <a:sym typeface="Symbol" panose="05050102010706020507" pitchFamily="18" charset="2"/>
              </a:rPr>
              <a:t> = 0, the contrast degradation will be zero. </a:t>
            </a:r>
          </a:p>
          <a:p>
            <a:pPr eaLnBrk="1" hangingPunct="1"/>
            <a:endParaRPr lang="en-US" altLang="en-US" sz="1400">
              <a:sym typeface="Symbol" panose="05050102010706020507" pitchFamily="18" charset="2"/>
            </a:endParaRPr>
          </a:p>
          <a:p>
            <a:pPr eaLnBrk="1" hangingPunct="1"/>
            <a:r>
              <a:rPr lang="en-US" altLang="en-US" sz="1400">
                <a:sym typeface="Symbol" panose="05050102010706020507" pitchFamily="18" charset="2"/>
              </a:rPr>
              <a:t>In practical systems, the intensity distribution in the lens pupil must be radially symmetric. Deviations will result in an unwanted non telecentric system. This is the case with annular and quadrupole illumination. </a:t>
            </a:r>
          </a:p>
          <a:p>
            <a:pPr eaLnBrk="1" hangingPunct="1"/>
            <a:r>
              <a:rPr lang="en-US" altLang="en-US" sz="1400">
                <a:sym typeface="Symbol" panose="05050102010706020507" pitchFamily="18" charset="2"/>
              </a:rPr>
              <a:t>Annular provides isotropic improvement in resolution. The others provide directional improvement.</a:t>
            </a:r>
            <a:endParaRPr lang="en-US" altLang="en-US" sz="1400"/>
          </a:p>
        </p:txBody>
      </p:sp>
    </p:spTree>
    <p:extLst>
      <p:ext uri="{BB962C8B-B14F-4D97-AF65-F5344CB8AC3E}">
        <p14:creationId xmlns:p14="http://schemas.microsoft.com/office/powerpoint/2010/main" val="4017188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75C308-D142-4DE6-8CF3-65FDFE6FE9A6}" type="slidenum">
              <a:rPr lang="en-US" smtClean="0"/>
              <a:pPr>
                <a:defRPr/>
              </a:pPr>
              <a:t>10</a:t>
            </a:fld>
            <a:endParaRPr lang="en-US" dirty="0"/>
          </a:p>
        </p:txBody>
      </p:sp>
    </p:spTree>
    <p:extLst>
      <p:ext uri="{BB962C8B-B14F-4D97-AF65-F5344CB8AC3E}">
        <p14:creationId xmlns:p14="http://schemas.microsoft.com/office/powerpoint/2010/main" val="3423405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SimSun" pitchFamily="2" charset="-122"/>
              </a:defRPr>
            </a:lvl1pPr>
            <a:lvl2pPr marL="735856" indent="-283022" eaLnBrk="0" hangingPunct="0">
              <a:defRPr>
                <a:solidFill>
                  <a:schemeClr val="tx1"/>
                </a:solidFill>
                <a:latin typeface="Arial" pitchFamily="34" charset="0"/>
                <a:ea typeface="SimSun" pitchFamily="2" charset="-122"/>
              </a:defRPr>
            </a:lvl2pPr>
            <a:lvl3pPr marL="1132086" indent="-226417" eaLnBrk="0" hangingPunct="0">
              <a:defRPr>
                <a:solidFill>
                  <a:schemeClr val="tx1"/>
                </a:solidFill>
                <a:latin typeface="Arial" pitchFamily="34" charset="0"/>
                <a:ea typeface="SimSun" pitchFamily="2" charset="-122"/>
              </a:defRPr>
            </a:lvl3pPr>
            <a:lvl4pPr marL="1584921" indent="-226417" eaLnBrk="0" hangingPunct="0">
              <a:defRPr>
                <a:solidFill>
                  <a:schemeClr val="tx1"/>
                </a:solidFill>
                <a:latin typeface="Arial" pitchFamily="34" charset="0"/>
                <a:ea typeface="SimSun" pitchFamily="2" charset="-122"/>
              </a:defRPr>
            </a:lvl4pPr>
            <a:lvl5pPr marL="2037756" indent="-226417" eaLnBrk="0" hangingPunct="0">
              <a:defRPr>
                <a:solidFill>
                  <a:schemeClr val="tx1"/>
                </a:solidFill>
                <a:latin typeface="Arial" pitchFamily="34" charset="0"/>
                <a:ea typeface="SimSun" pitchFamily="2" charset="-122"/>
              </a:defRPr>
            </a:lvl5pPr>
            <a:lvl6pPr marL="2490591" indent="-226417" eaLnBrk="0" fontAlgn="base" hangingPunct="0">
              <a:spcBef>
                <a:spcPct val="0"/>
              </a:spcBef>
              <a:spcAft>
                <a:spcPct val="0"/>
              </a:spcAft>
              <a:defRPr>
                <a:solidFill>
                  <a:schemeClr val="tx1"/>
                </a:solidFill>
                <a:latin typeface="Arial" pitchFamily="34" charset="0"/>
                <a:ea typeface="SimSun" pitchFamily="2" charset="-122"/>
              </a:defRPr>
            </a:lvl6pPr>
            <a:lvl7pPr marL="2943425" indent="-226417" eaLnBrk="0" fontAlgn="base" hangingPunct="0">
              <a:spcBef>
                <a:spcPct val="0"/>
              </a:spcBef>
              <a:spcAft>
                <a:spcPct val="0"/>
              </a:spcAft>
              <a:defRPr>
                <a:solidFill>
                  <a:schemeClr val="tx1"/>
                </a:solidFill>
                <a:latin typeface="Arial" pitchFamily="34" charset="0"/>
                <a:ea typeface="SimSun" pitchFamily="2" charset="-122"/>
              </a:defRPr>
            </a:lvl7pPr>
            <a:lvl8pPr marL="3396260" indent="-226417" eaLnBrk="0" fontAlgn="base" hangingPunct="0">
              <a:spcBef>
                <a:spcPct val="0"/>
              </a:spcBef>
              <a:spcAft>
                <a:spcPct val="0"/>
              </a:spcAft>
              <a:defRPr>
                <a:solidFill>
                  <a:schemeClr val="tx1"/>
                </a:solidFill>
                <a:latin typeface="Arial" pitchFamily="34" charset="0"/>
                <a:ea typeface="SimSun" pitchFamily="2" charset="-122"/>
              </a:defRPr>
            </a:lvl8pPr>
            <a:lvl9pPr marL="3849094" indent="-226417" eaLnBrk="0" fontAlgn="base" hangingPunct="0">
              <a:spcBef>
                <a:spcPct val="0"/>
              </a:spcBef>
              <a:spcAft>
                <a:spcPct val="0"/>
              </a:spcAft>
              <a:defRPr>
                <a:solidFill>
                  <a:schemeClr val="tx1"/>
                </a:solidFill>
                <a:latin typeface="Arial" pitchFamily="34" charset="0"/>
                <a:ea typeface="SimSun" pitchFamily="2" charset="-122"/>
              </a:defRPr>
            </a:lvl9pPr>
          </a:lstStyle>
          <a:p>
            <a:pPr eaLnBrk="1" hangingPunct="1"/>
            <a:r>
              <a:rPr lang="en-US" smtClean="0">
                <a:solidFill>
                  <a:prstClr val="black"/>
                </a:solidFill>
              </a:rPr>
              <a:t>*</a:t>
            </a:r>
          </a:p>
        </p:txBody>
      </p:sp>
      <p:sp>
        <p:nvSpPr>
          <p:cNvPr id="205827" name="Rectangle 3"/>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SimSun" pitchFamily="2" charset="-122"/>
              </a:defRPr>
            </a:lvl1pPr>
            <a:lvl2pPr marL="735856" indent="-283022" eaLnBrk="0" hangingPunct="0">
              <a:defRPr>
                <a:solidFill>
                  <a:schemeClr val="tx1"/>
                </a:solidFill>
                <a:latin typeface="Arial" pitchFamily="34" charset="0"/>
                <a:ea typeface="SimSun" pitchFamily="2" charset="-122"/>
              </a:defRPr>
            </a:lvl2pPr>
            <a:lvl3pPr marL="1132086" indent="-226417" eaLnBrk="0" hangingPunct="0">
              <a:defRPr>
                <a:solidFill>
                  <a:schemeClr val="tx1"/>
                </a:solidFill>
                <a:latin typeface="Arial" pitchFamily="34" charset="0"/>
                <a:ea typeface="SimSun" pitchFamily="2" charset="-122"/>
              </a:defRPr>
            </a:lvl3pPr>
            <a:lvl4pPr marL="1584921" indent="-226417" eaLnBrk="0" hangingPunct="0">
              <a:defRPr>
                <a:solidFill>
                  <a:schemeClr val="tx1"/>
                </a:solidFill>
                <a:latin typeface="Arial" pitchFamily="34" charset="0"/>
                <a:ea typeface="SimSun" pitchFamily="2" charset="-122"/>
              </a:defRPr>
            </a:lvl4pPr>
            <a:lvl5pPr marL="2037756" indent="-226417" eaLnBrk="0" hangingPunct="0">
              <a:defRPr>
                <a:solidFill>
                  <a:schemeClr val="tx1"/>
                </a:solidFill>
                <a:latin typeface="Arial" pitchFamily="34" charset="0"/>
                <a:ea typeface="SimSun" pitchFamily="2" charset="-122"/>
              </a:defRPr>
            </a:lvl5pPr>
            <a:lvl6pPr marL="2490591" indent="-226417" eaLnBrk="0" fontAlgn="base" hangingPunct="0">
              <a:spcBef>
                <a:spcPct val="0"/>
              </a:spcBef>
              <a:spcAft>
                <a:spcPct val="0"/>
              </a:spcAft>
              <a:defRPr>
                <a:solidFill>
                  <a:schemeClr val="tx1"/>
                </a:solidFill>
                <a:latin typeface="Arial" pitchFamily="34" charset="0"/>
                <a:ea typeface="SimSun" pitchFamily="2" charset="-122"/>
              </a:defRPr>
            </a:lvl6pPr>
            <a:lvl7pPr marL="2943425" indent="-226417" eaLnBrk="0" fontAlgn="base" hangingPunct="0">
              <a:spcBef>
                <a:spcPct val="0"/>
              </a:spcBef>
              <a:spcAft>
                <a:spcPct val="0"/>
              </a:spcAft>
              <a:defRPr>
                <a:solidFill>
                  <a:schemeClr val="tx1"/>
                </a:solidFill>
                <a:latin typeface="Arial" pitchFamily="34" charset="0"/>
                <a:ea typeface="SimSun" pitchFamily="2" charset="-122"/>
              </a:defRPr>
            </a:lvl7pPr>
            <a:lvl8pPr marL="3396260" indent="-226417" eaLnBrk="0" fontAlgn="base" hangingPunct="0">
              <a:spcBef>
                <a:spcPct val="0"/>
              </a:spcBef>
              <a:spcAft>
                <a:spcPct val="0"/>
              </a:spcAft>
              <a:defRPr>
                <a:solidFill>
                  <a:schemeClr val="tx1"/>
                </a:solidFill>
                <a:latin typeface="Arial" pitchFamily="34" charset="0"/>
                <a:ea typeface="SimSun" pitchFamily="2" charset="-122"/>
              </a:defRPr>
            </a:lvl8pPr>
            <a:lvl9pPr marL="3849094" indent="-226417" eaLnBrk="0" fontAlgn="base" hangingPunct="0">
              <a:spcBef>
                <a:spcPct val="0"/>
              </a:spcBef>
              <a:spcAft>
                <a:spcPct val="0"/>
              </a:spcAft>
              <a:defRPr>
                <a:solidFill>
                  <a:schemeClr val="tx1"/>
                </a:solidFill>
                <a:latin typeface="Arial" pitchFamily="34" charset="0"/>
                <a:ea typeface="SimSun" pitchFamily="2" charset="-122"/>
              </a:defRPr>
            </a:lvl9pPr>
          </a:lstStyle>
          <a:p>
            <a:pPr eaLnBrk="1" hangingPunct="1"/>
            <a:fld id="{6404BC62-B236-4123-A611-67F0E19E7B56}" type="datetime1">
              <a:rPr lang="en-US" smtClean="0">
                <a:solidFill>
                  <a:prstClr val="black"/>
                </a:solidFill>
              </a:rPr>
              <a:pPr eaLnBrk="1" hangingPunct="1"/>
              <a:t>9/26/2018</a:t>
            </a:fld>
            <a:endParaRPr lang="en-US" smtClean="0">
              <a:solidFill>
                <a:prstClr val="black"/>
              </a:solidFill>
            </a:endParaRPr>
          </a:p>
        </p:txBody>
      </p:sp>
      <p:sp>
        <p:nvSpPr>
          <p:cNvPr id="205828"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SimSun" pitchFamily="2" charset="-122"/>
              </a:defRPr>
            </a:lvl1pPr>
            <a:lvl2pPr marL="735856" indent="-283022" eaLnBrk="0" hangingPunct="0">
              <a:defRPr>
                <a:solidFill>
                  <a:schemeClr val="tx1"/>
                </a:solidFill>
                <a:latin typeface="Arial" pitchFamily="34" charset="0"/>
                <a:ea typeface="SimSun" pitchFamily="2" charset="-122"/>
              </a:defRPr>
            </a:lvl2pPr>
            <a:lvl3pPr marL="1132086" indent="-226417" eaLnBrk="0" hangingPunct="0">
              <a:defRPr>
                <a:solidFill>
                  <a:schemeClr val="tx1"/>
                </a:solidFill>
                <a:latin typeface="Arial" pitchFamily="34" charset="0"/>
                <a:ea typeface="SimSun" pitchFamily="2" charset="-122"/>
              </a:defRPr>
            </a:lvl3pPr>
            <a:lvl4pPr marL="1584921" indent="-226417" eaLnBrk="0" hangingPunct="0">
              <a:defRPr>
                <a:solidFill>
                  <a:schemeClr val="tx1"/>
                </a:solidFill>
                <a:latin typeface="Arial" pitchFamily="34" charset="0"/>
                <a:ea typeface="SimSun" pitchFamily="2" charset="-122"/>
              </a:defRPr>
            </a:lvl4pPr>
            <a:lvl5pPr marL="2037756" indent="-226417" eaLnBrk="0" hangingPunct="0">
              <a:defRPr>
                <a:solidFill>
                  <a:schemeClr val="tx1"/>
                </a:solidFill>
                <a:latin typeface="Arial" pitchFamily="34" charset="0"/>
                <a:ea typeface="SimSun" pitchFamily="2" charset="-122"/>
              </a:defRPr>
            </a:lvl5pPr>
            <a:lvl6pPr marL="2490591" indent="-226417" eaLnBrk="0" fontAlgn="base" hangingPunct="0">
              <a:spcBef>
                <a:spcPct val="0"/>
              </a:spcBef>
              <a:spcAft>
                <a:spcPct val="0"/>
              </a:spcAft>
              <a:defRPr>
                <a:solidFill>
                  <a:schemeClr val="tx1"/>
                </a:solidFill>
                <a:latin typeface="Arial" pitchFamily="34" charset="0"/>
                <a:ea typeface="SimSun" pitchFamily="2" charset="-122"/>
              </a:defRPr>
            </a:lvl6pPr>
            <a:lvl7pPr marL="2943425" indent="-226417" eaLnBrk="0" fontAlgn="base" hangingPunct="0">
              <a:spcBef>
                <a:spcPct val="0"/>
              </a:spcBef>
              <a:spcAft>
                <a:spcPct val="0"/>
              </a:spcAft>
              <a:defRPr>
                <a:solidFill>
                  <a:schemeClr val="tx1"/>
                </a:solidFill>
                <a:latin typeface="Arial" pitchFamily="34" charset="0"/>
                <a:ea typeface="SimSun" pitchFamily="2" charset="-122"/>
              </a:defRPr>
            </a:lvl7pPr>
            <a:lvl8pPr marL="3396260" indent="-226417" eaLnBrk="0" fontAlgn="base" hangingPunct="0">
              <a:spcBef>
                <a:spcPct val="0"/>
              </a:spcBef>
              <a:spcAft>
                <a:spcPct val="0"/>
              </a:spcAft>
              <a:defRPr>
                <a:solidFill>
                  <a:schemeClr val="tx1"/>
                </a:solidFill>
                <a:latin typeface="Arial" pitchFamily="34" charset="0"/>
                <a:ea typeface="SimSun" pitchFamily="2" charset="-122"/>
              </a:defRPr>
            </a:lvl8pPr>
            <a:lvl9pPr marL="3849094" indent="-226417" eaLnBrk="0" fontAlgn="base" hangingPunct="0">
              <a:spcBef>
                <a:spcPct val="0"/>
              </a:spcBef>
              <a:spcAft>
                <a:spcPct val="0"/>
              </a:spcAft>
              <a:defRPr>
                <a:solidFill>
                  <a:schemeClr val="tx1"/>
                </a:solidFill>
                <a:latin typeface="Arial" pitchFamily="34" charset="0"/>
                <a:ea typeface="SimSun" pitchFamily="2" charset="-122"/>
              </a:defRPr>
            </a:lvl9pPr>
          </a:lstStyle>
          <a:p>
            <a:pPr eaLnBrk="1" hangingPunct="1"/>
            <a:r>
              <a:rPr lang="en-US" smtClean="0">
                <a:solidFill>
                  <a:prstClr val="black"/>
                </a:solidFill>
              </a:rPr>
              <a:t>*</a:t>
            </a:r>
          </a:p>
        </p:txBody>
      </p:sp>
      <p:sp>
        <p:nvSpPr>
          <p:cNvPr id="20582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SimSun" pitchFamily="2" charset="-122"/>
              </a:defRPr>
            </a:lvl1pPr>
            <a:lvl2pPr marL="735856" indent="-283022" eaLnBrk="0" hangingPunct="0">
              <a:defRPr>
                <a:solidFill>
                  <a:schemeClr val="tx1"/>
                </a:solidFill>
                <a:latin typeface="Arial" pitchFamily="34" charset="0"/>
                <a:ea typeface="SimSun" pitchFamily="2" charset="-122"/>
              </a:defRPr>
            </a:lvl2pPr>
            <a:lvl3pPr marL="1132086" indent="-226417" eaLnBrk="0" hangingPunct="0">
              <a:defRPr>
                <a:solidFill>
                  <a:schemeClr val="tx1"/>
                </a:solidFill>
                <a:latin typeface="Arial" pitchFamily="34" charset="0"/>
                <a:ea typeface="SimSun" pitchFamily="2" charset="-122"/>
              </a:defRPr>
            </a:lvl3pPr>
            <a:lvl4pPr marL="1584921" indent="-226417" eaLnBrk="0" hangingPunct="0">
              <a:defRPr>
                <a:solidFill>
                  <a:schemeClr val="tx1"/>
                </a:solidFill>
                <a:latin typeface="Arial" pitchFamily="34" charset="0"/>
                <a:ea typeface="SimSun" pitchFamily="2" charset="-122"/>
              </a:defRPr>
            </a:lvl4pPr>
            <a:lvl5pPr marL="2037756" indent="-226417" eaLnBrk="0" hangingPunct="0">
              <a:defRPr>
                <a:solidFill>
                  <a:schemeClr val="tx1"/>
                </a:solidFill>
                <a:latin typeface="Arial" pitchFamily="34" charset="0"/>
                <a:ea typeface="SimSun" pitchFamily="2" charset="-122"/>
              </a:defRPr>
            </a:lvl5pPr>
            <a:lvl6pPr marL="2490591" indent="-226417" eaLnBrk="0" fontAlgn="base" hangingPunct="0">
              <a:spcBef>
                <a:spcPct val="0"/>
              </a:spcBef>
              <a:spcAft>
                <a:spcPct val="0"/>
              </a:spcAft>
              <a:defRPr>
                <a:solidFill>
                  <a:schemeClr val="tx1"/>
                </a:solidFill>
                <a:latin typeface="Arial" pitchFamily="34" charset="0"/>
                <a:ea typeface="SimSun" pitchFamily="2" charset="-122"/>
              </a:defRPr>
            </a:lvl6pPr>
            <a:lvl7pPr marL="2943425" indent="-226417" eaLnBrk="0" fontAlgn="base" hangingPunct="0">
              <a:spcBef>
                <a:spcPct val="0"/>
              </a:spcBef>
              <a:spcAft>
                <a:spcPct val="0"/>
              </a:spcAft>
              <a:defRPr>
                <a:solidFill>
                  <a:schemeClr val="tx1"/>
                </a:solidFill>
                <a:latin typeface="Arial" pitchFamily="34" charset="0"/>
                <a:ea typeface="SimSun" pitchFamily="2" charset="-122"/>
              </a:defRPr>
            </a:lvl7pPr>
            <a:lvl8pPr marL="3396260" indent="-226417" eaLnBrk="0" fontAlgn="base" hangingPunct="0">
              <a:spcBef>
                <a:spcPct val="0"/>
              </a:spcBef>
              <a:spcAft>
                <a:spcPct val="0"/>
              </a:spcAft>
              <a:defRPr>
                <a:solidFill>
                  <a:schemeClr val="tx1"/>
                </a:solidFill>
                <a:latin typeface="Arial" pitchFamily="34" charset="0"/>
                <a:ea typeface="SimSun" pitchFamily="2" charset="-122"/>
              </a:defRPr>
            </a:lvl8pPr>
            <a:lvl9pPr marL="3849094" indent="-226417" eaLnBrk="0" fontAlgn="base" hangingPunct="0">
              <a:spcBef>
                <a:spcPct val="0"/>
              </a:spcBef>
              <a:spcAft>
                <a:spcPct val="0"/>
              </a:spcAft>
              <a:defRPr>
                <a:solidFill>
                  <a:schemeClr val="tx1"/>
                </a:solidFill>
                <a:latin typeface="Arial" pitchFamily="34" charset="0"/>
                <a:ea typeface="SimSun" pitchFamily="2" charset="-122"/>
              </a:defRPr>
            </a:lvl9pPr>
          </a:lstStyle>
          <a:p>
            <a:pPr eaLnBrk="1" hangingPunct="1"/>
            <a:fld id="{841CE00B-8944-402E-95C8-C7F9CD03768F}" type="slidenum">
              <a:rPr lang="en-US" smtClean="0">
                <a:solidFill>
                  <a:prstClr val="black"/>
                </a:solidFill>
              </a:rPr>
              <a:pPr eaLnBrk="1" hangingPunct="1"/>
              <a:t>14</a:t>
            </a:fld>
            <a:endParaRPr lang="en-US" smtClean="0">
              <a:solidFill>
                <a:prstClr val="black"/>
              </a:solidFill>
            </a:endParaRPr>
          </a:p>
        </p:txBody>
      </p:sp>
      <p:sp>
        <p:nvSpPr>
          <p:cNvPr id="205830" name="Rectangle 2"/>
          <p:cNvSpPr>
            <a:spLocks noGrp="1" noRot="1" noChangeAspect="1" noChangeArrowheads="1" noTextEdit="1"/>
          </p:cNvSpPr>
          <p:nvPr>
            <p:ph type="sldImg"/>
          </p:nvPr>
        </p:nvSpPr>
        <p:spPr bwMode="auto">
          <a:xfrm>
            <a:off x="1144588" y="685800"/>
            <a:ext cx="4568825"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746658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hdr" sz="quarter"/>
          </p:nvPr>
        </p:nvSpPr>
        <p:spPr>
          <a:noFill/>
        </p:spPr>
        <p:txBody>
          <a:bodyPr/>
          <a:lstStyle>
            <a:lvl1pPr algn="l" defTabSz="927692" eaLnBrk="0" hangingPunct="0">
              <a:spcBef>
                <a:spcPct val="30000"/>
              </a:spcBef>
              <a:defRPr sz="1200">
                <a:solidFill>
                  <a:schemeClr val="tx1"/>
                </a:solidFill>
                <a:latin typeface="Times New Roman" panose="02020603050405020304" pitchFamily="18" charset="0"/>
              </a:defRPr>
            </a:lvl1pPr>
            <a:lvl2pPr marL="713112" indent="-274274" algn="l" defTabSz="927692" eaLnBrk="0" hangingPunct="0">
              <a:spcBef>
                <a:spcPct val="30000"/>
              </a:spcBef>
              <a:defRPr sz="1200">
                <a:solidFill>
                  <a:schemeClr val="tx1"/>
                </a:solidFill>
                <a:latin typeface="Times New Roman" panose="02020603050405020304" pitchFamily="18" charset="0"/>
              </a:defRPr>
            </a:lvl2pPr>
            <a:lvl3pPr marL="1097096" indent="-219419" algn="l" defTabSz="927692" eaLnBrk="0" hangingPunct="0">
              <a:spcBef>
                <a:spcPct val="30000"/>
              </a:spcBef>
              <a:defRPr sz="1200">
                <a:solidFill>
                  <a:schemeClr val="tx1"/>
                </a:solidFill>
                <a:latin typeface="Times New Roman" panose="02020603050405020304" pitchFamily="18" charset="0"/>
              </a:defRPr>
            </a:lvl3pPr>
            <a:lvl4pPr marL="1537548" indent="-219419" algn="l" defTabSz="927692" eaLnBrk="0" hangingPunct="0">
              <a:spcBef>
                <a:spcPct val="30000"/>
              </a:spcBef>
              <a:defRPr sz="1200">
                <a:solidFill>
                  <a:schemeClr val="tx1"/>
                </a:solidFill>
                <a:latin typeface="Times New Roman" panose="02020603050405020304" pitchFamily="18" charset="0"/>
              </a:defRPr>
            </a:lvl4pPr>
            <a:lvl5pPr marL="1976386" indent="-219419" algn="l" defTabSz="927692" eaLnBrk="0" hangingPunct="0">
              <a:spcBef>
                <a:spcPct val="30000"/>
              </a:spcBef>
              <a:defRPr sz="1200">
                <a:solidFill>
                  <a:schemeClr val="tx1"/>
                </a:solidFill>
                <a:latin typeface="Times New Roman" panose="02020603050405020304" pitchFamily="18" charset="0"/>
              </a:defRPr>
            </a:lvl5pPr>
            <a:lvl6pPr marL="2441039" indent="-219419" defTabSz="927692" eaLnBrk="0" fontAlgn="base" hangingPunct="0">
              <a:spcBef>
                <a:spcPct val="30000"/>
              </a:spcBef>
              <a:spcAft>
                <a:spcPct val="0"/>
              </a:spcAft>
              <a:defRPr sz="1200">
                <a:solidFill>
                  <a:schemeClr val="tx1"/>
                </a:solidFill>
                <a:latin typeface="Times New Roman" panose="02020603050405020304" pitchFamily="18" charset="0"/>
              </a:defRPr>
            </a:lvl6pPr>
            <a:lvl7pPr marL="2905691" indent="-219419" defTabSz="927692" eaLnBrk="0" fontAlgn="base" hangingPunct="0">
              <a:spcBef>
                <a:spcPct val="30000"/>
              </a:spcBef>
              <a:spcAft>
                <a:spcPct val="0"/>
              </a:spcAft>
              <a:defRPr sz="1200">
                <a:solidFill>
                  <a:schemeClr val="tx1"/>
                </a:solidFill>
                <a:latin typeface="Times New Roman" panose="02020603050405020304" pitchFamily="18" charset="0"/>
              </a:defRPr>
            </a:lvl7pPr>
            <a:lvl8pPr marL="3370343" indent="-219419" defTabSz="927692" eaLnBrk="0" fontAlgn="base" hangingPunct="0">
              <a:spcBef>
                <a:spcPct val="30000"/>
              </a:spcBef>
              <a:spcAft>
                <a:spcPct val="0"/>
              </a:spcAft>
              <a:defRPr sz="1200">
                <a:solidFill>
                  <a:schemeClr val="tx1"/>
                </a:solidFill>
                <a:latin typeface="Times New Roman" panose="02020603050405020304" pitchFamily="18" charset="0"/>
              </a:defRPr>
            </a:lvl8pPr>
            <a:lvl9pPr marL="3834996" indent="-219419" defTabSz="927692"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l" defTabSz="927692"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177155" name="Rectangle 3"/>
          <p:cNvSpPr>
            <a:spLocks noGrp="1" noChangeArrowheads="1"/>
          </p:cNvSpPr>
          <p:nvPr>
            <p:ph type="dt" sz="quarter" idx="1"/>
          </p:nvPr>
        </p:nvSpPr>
        <p:spPr>
          <a:noFill/>
        </p:spPr>
        <p:txBody>
          <a:bodyPr/>
          <a:lstStyle>
            <a:lvl1pPr algn="l" defTabSz="927692" eaLnBrk="0" hangingPunct="0">
              <a:spcBef>
                <a:spcPct val="30000"/>
              </a:spcBef>
              <a:defRPr sz="1200">
                <a:solidFill>
                  <a:schemeClr val="tx1"/>
                </a:solidFill>
                <a:latin typeface="Times New Roman" panose="02020603050405020304" pitchFamily="18" charset="0"/>
              </a:defRPr>
            </a:lvl1pPr>
            <a:lvl2pPr marL="713112" indent="-274274" algn="l" defTabSz="927692" eaLnBrk="0" hangingPunct="0">
              <a:spcBef>
                <a:spcPct val="30000"/>
              </a:spcBef>
              <a:defRPr sz="1200">
                <a:solidFill>
                  <a:schemeClr val="tx1"/>
                </a:solidFill>
                <a:latin typeface="Times New Roman" panose="02020603050405020304" pitchFamily="18" charset="0"/>
              </a:defRPr>
            </a:lvl2pPr>
            <a:lvl3pPr marL="1097096" indent="-219419" algn="l" defTabSz="927692" eaLnBrk="0" hangingPunct="0">
              <a:spcBef>
                <a:spcPct val="30000"/>
              </a:spcBef>
              <a:defRPr sz="1200">
                <a:solidFill>
                  <a:schemeClr val="tx1"/>
                </a:solidFill>
                <a:latin typeface="Times New Roman" panose="02020603050405020304" pitchFamily="18" charset="0"/>
              </a:defRPr>
            </a:lvl3pPr>
            <a:lvl4pPr marL="1537548" indent="-219419" algn="l" defTabSz="927692" eaLnBrk="0" hangingPunct="0">
              <a:spcBef>
                <a:spcPct val="30000"/>
              </a:spcBef>
              <a:defRPr sz="1200">
                <a:solidFill>
                  <a:schemeClr val="tx1"/>
                </a:solidFill>
                <a:latin typeface="Times New Roman" panose="02020603050405020304" pitchFamily="18" charset="0"/>
              </a:defRPr>
            </a:lvl4pPr>
            <a:lvl5pPr marL="1976386" indent="-219419" algn="l" defTabSz="927692" eaLnBrk="0" hangingPunct="0">
              <a:spcBef>
                <a:spcPct val="30000"/>
              </a:spcBef>
              <a:defRPr sz="1200">
                <a:solidFill>
                  <a:schemeClr val="tx1"/>
                </a:solidFill>
                <a:latin typeface="Times New Roman" panose="02020603050405020304" pitchFamily="18" charset="0"/>
              </a:defRPr>
            </a:lvl5pPr>
            <a:lvl6pPr marL="2441039" indent="-219419" defTabSz="927692" eaLnBrk="0" fontAlgn="base" hangingPunct="0">
              <a:spcBef>
                <a:spcPct val="30000"/>
              </a:spcBef>
              <a:spcAft>
                <a:spcPct val="0"/>
              </a:spcAft>
              <a:defRPr sz="1200">
                <a:solidFill>
                  <a:schemeClr val="tx1"/>
                </a:solidFill>
                <a:latin typeface="Times New Roman" panose="02020603050405020304" pitchFamily="18" charset="0"/>
              </a:defRPr>
            </a:lvl6pPr>
            <a:lvl7pPr marL="2905691" indent="-219419" defTabSz="927692" eaLnBrk="0" fontAlgn="base" hangingPunct="0">
              <a:spcBef>
                <a:spcPct val="30000"/>
              </a:spcBef>
              <a:spcAft>
                <a:spcPct val="0"/>
              </a:spcAft>
              <a:defRPr sz="1200">
                <a:solidFill>
                  <a:schemeClr val="tx1"/>
                </a:solidFill>
                <a:latin typeface="Times New Roman" panose="02020603050405020304" pitchFamily="18" charset="0"/>
              </a:defRPr>
            </a:lvl7pPr>
            <a:lvl8pPr marL="3370343" indent="-219419" defTabSz="927692" eaLnBrk="0" fontAlgn="base" hangingPunct="0">
              <a:spcBef>
                <a:spcPct val="30000"/>
              </a:spcBef>
              <a:spcAft>
                <a:spcPct val="0"/>
              </a:spcAft>
              <a:defRPr sz="1200">
                <a:solidFill>
                  <a:schemeClr val="tx1"/>
                </a:solidFill>
                <a:latin typeface="Times New Roman" panose="02020603050405020304" pitchFamily="18" charset="0"/>
              </a:defRPr>
            </a:lvl8pPr>
            <a:lvl9pPr marL="3834996" indent="-219419" defTabSz="927692"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7692" rtl="0" eaLnBrk="1" fontAlgn="auto" latinLnBrk="0" hangingPunct="1">
              <a:lnSpc>
                <a:spcPct val="100000"/>
              </a:lnSpc>
              <a:spcBef>
                <a:spcPct val="0"/>
              </a:spcBef>
              <a:spcAft>
                <a:spcPts val="0"/>
              </a:spcAft>
              <a:buClrTx/>
              <a:buSzTx/>
              <a:buFontTx/>
              <a:buNone/>
              <a:tabLst/>
              <a:defRPr/>
            </a:pPr>
            <a:fld id="{E37C44CA-DA15-48C1-93C5-C2E501933D47}" type="datetime1">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27692" rtl="0" eaLnBrk="1" fontAlgn="auto" latinLnBrk="0" hangingPunct="1">
                <a:lnSpc>
                  <a:spcPct val="100000"/>
                </a:lnSpc>
                <a:spcBef>
                  <a:spcPct val="0"/>
                </a:spcBef>
                <a:spcAft>
                  <a:spcPts val="0"/>
                </a:spcAft>
                <a:buClrTx/>
                <a:buSzTx/>
                <a:buFontTx/>
                <a:buNone/>
                <a:tabLst/>
                <a:defRPr/>
              </a:pPr>
              <a:t>9/26/2018</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7156" name="Rectangle 6"/>
          <p:cNvSpPr>
            <a:spLocks noGrp="1" noChangeArrowheads="1"/>
          </p:cNvSpPr>
          <p:nvPr>
            <p:ph type="ftr" sz="quarter" idx="4"/>
          </p:nvPr>
        </p:nvSpPr>
        <p:spPr>
          <a:noFill/>
        </p:spPr>
        <p:txBody>
          <a:bodyPr/>
          <a:lstStyle>
            <a:lvl1pPr algn="l" defTabSz="927692" eaLnBrk="0" hangingPunct="0">
              <a:spcBef>
                <a:spcPct val="30000"/>
              </a:spcBef>
              <a:defRPr sz="1200">
                <a:solidFill>
                  <a:schemeClr val="tx1"/>
                </a:solidFill>
                <a:latin typeface="Times New Roman" panose="02020603050405020304" pitchFamily="18" charset="0"/>
              </a:defRPr>
            </a:lvl1pPr>
            <a:lvl2pPr marL="713112" indent="-274274" algn="l" defTabSz="927692" eaLnBrk="0" hangingPunct="0">
              <a:spcBef>
                <a:spcPct val="30000"/>
              </a:spcBef>
              <a:defRPr sz="1200">
                <a:solidFill>
                  <a:schemeClr val="tx1"/>
                </a:solidFill>
                <a:latin typeface="Times New Roman" panose="02020603050405020304" pitchFamily="18" charset="0"/>
              </a:defRPr>
            </a:lvl2pPr>
            <a:lvl3pPr marL="1097096" indent="-219419" algn="l" defTabSz="927692" eaLnBrk="0" hangingPunct="0">
              <a:spcBef>
                <a:spcPct val="30000"/>
              </a:spcBef>
              <a:defRPr sz="1200">
                <a:solidFill>
                  <a:schemeClr val="tx1"/>
                </a:solidFill>
                <a:latin typeface="Times New Roman" panose="02020603050405020304" pitchFamily="18" charset="0"/>
              </a:defRPr>
            </a:lvl3pPr>
            <a:lvl4pPr marL="1537548" indent="-219419" algn="l" defTabSz="927692" eaLnBrk="0" hangingPunct="0">
              <a:spcBef>
                <a:spcPct val="30000"/>
              </a:spcBef>
              <a:defRPr sz="1200">
                <a:solidFill>
                  <a:schemeClr val="tx1"/>
                </a:solidFill>
                <a:latin typeface="Times New Roman" panose="02020603050405020304" pitchFamily="18" charset="0"/>
              </a:defRPr>
            </a:lvl4pPr>
            <a:lvl5pPr marL="1976386" indent="-219419" algn="l" defTabSz="927692" eaLnBrk="0" hangingPunct="0">
              <a:spcBef>
                <a:spcPct val="30000"/>
              </a:spcBef>
              <a:defRPr sz="1200">
                <a:solidFill>
                  <a:schemeClr val="tx1"/>
                </a:solidFill>
                <a:latin typeface="Times New Roman" panose="02020603050405020304" pitchFamily="18" charset="0"/>
              </a:defRPr>
            </a:lvl5pPr>
            <a:lvl6pPr marL="2441039" indent="-219419" defTabSz="927692" eaLnBrk="0" fontAlgn="base" hangingPunct="0">
              <a:spcBef>
                <a:spcPct val="30000"/>
              </a:spcBef>
              <a:spcAft>
                <a:spcPct val="0"/>
              </a:spcAft>
              <a:defRPr sz="1200">
                <a:solidFill>
                  <a:schemeClr val="tx1"/>
                </a:solidFill>
                <a:latin typeface="Times New Roman" panose="02020603050405020304" pitchFamily="18" charset="0"/>
              </a:defRPr>
            </a:lvl6pPr>
            <a:lvl7pPr marL="2905691" indent="-219419" defTabSz="927692" eaLnBrk="0" fontAlgn="base" hangingPunct="0">
              <a:spcBef>
                <a:spcPct val="30000"/>
              </a:spcBef>
              <a:spcAft>
                <a:spcPct val="0"/>
              </a:spcAft>
              <a:defRPr sz="1200">
                <a:solidFill>
                  <a:schemeClr val="tx1"/>
                </a:solidFill>
                <a:latin typeface="Times New Roman" panose="02020603050405020304" pitchFamily="18" charset="0"/>
              </a:defRPr>
            </a:lvl7pPr>
            <a:lvl8pPr marL="3370343" indent="-219419" defTabSz="927692" eaLnBrk="0" fontAlgn="base" hangingPunct="0">
              <a:spcBef>
                <a:spcPct val="30000"/>
              </a:spcBef>
              <a:spcAft>
                <a:spcPct val="0"/>
              </a:spcAft>
              <a:defRPr sz="1200">
                <a:solidFill>
                  <a:schemeClr val="tx1"/>
                </a:solidFill>
                <a:latin typeface="Times New Roman" panose="02020603050405020304" pitchFamily="18" charset="0"/>
              </a:defRPr>
            </a:lvl8pPr>
            <a:lvl9pPr marL="3834996" indent="-219419" defTabSz="927692"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l" defTabSz="927692"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177157" name="Rectangle 7"/>
          <p:cNvSpPr>
            <a:spLocks noGrp="1" noChangeArrowheads="1"/>
          </p:cNvSpPr>
          <p:nvPr>
            <p:ph type="sldNum" sz="quarter" idx="5"/>
          </p:nvPr>
        </p:nvSpPr>
        <p:spPr>
          <a:noFill/>
        </p:spPr>
        <p:txBody>
          <a:bodyPr/>
          <a:lstStyle>
            <a:lvl1pPr algn="l" defTabSz="927692" eaLnBrk="0" hangingPunct="0">
              <a:spcBef>
                <a:spcPct val="30000"/>
              </a:spcBef>
              <a:defRPr sz="1200">
                <a:solidFill>
                  <a:schemeClr val="tx1"/>
                </a:solidFill>
                <a:latin typeface="Times New Roman" panose="02020603050405020304" pitchFamily="18" charset="0"/>
              </a:defRPr>
            </a:lvl1pPr>
            <a:lvl2pPr marL="713112" indent="-274274" algn="l" defTabSz="927692" eaLnBrk="0" hangingPunct="0">
              <a:spcBef>
                <a:spcPct val="30000"/>
              </a:spcBef>
              <a:defRPr sz="1200">
                <a:solidFill>
                  <a:schemeClr val="tx1"/>
                </a:solidFill>
                <a:latin typeface="Times New Roman" panose="02020603050405020304" pitchFamily="18" charset="0"/>
              </a:defRPr>
            </a:lvl2pPr>
            <a:lvl3pPr marL="1097096" indent="-219419" algn="l" defTabSz="927692" eaLnBrk="0" hangingPunct="0">
              <a:spcBef>
                <a:spcPct val="30000"/>
              </a:spcBef>
              <a:defRPr sz="1200">
                <a:solidFill>
                  <a:schemeClr val="tx1"/>
                </a:solidFill>
                <a:latin typeface="Times New Roman" panose="02020603050405020304" pitchFamily="18" charset="0"/>
              </a:defRPr>
            </a:lvl3pPr>
            <a:lvl4pPr marL="1537548" indent="-219419" algn="l" defTabSz="927692" eaLnBrk="0" hangingPunct="0">
              <a:spcBef>
                <a:spcPct val="30000"/>
              </a:spcBef>
              <a:defRPr sz="1200">
                <a:solidFill>
                  <a:schemeClr val="tx1"/>
                </a:solidFill>
                <a:latin typeface="Times New Roman" panose="02020603050405020304" pitchFamily="18" charset="0"/>
              </a:defRPr>
            </a:lvl4pPr>
            <a:lvl5pPr marL="1976386" indent="-219419" algn="l" defTabSz="927692" eaLnBrk="0" hangingPunct="0">
              <a:spcBef>
                <a:spcPct val="30000"/>
              </a:spcBef>
              <a:defRPr sz="1200">
                <a:solidFill>
                  <a:schemeClr val="tx1"/>
                </a:solidFill>
                <a:latin typeface="Times New Roman" panose="02020603050405020304" pitchFamily="18" charset="0"/>
              </a:defRPr>
            </a:lvl5pPr>
            <a:lvl6pPr marL="2441039" indent="-219419" defTabSz="927692" eaLnBrk="0" fontAlgn="base" hangingPunct="0">
              <a:spcBef>
                <a:spcPct val="30000"/>
              </a:spcBef>
              <a:spcAft>
                <a:spcPct val="0"/>
              </a:spcAft>
              <a:defRPr sz="1200">
                <a:solidFill>
                  <a:schemeClr val="tx1"/>
                </a:solidFill>
                <a:latin typeface="Times New Roman" panose="02020603050405020304" pitchFamily="18" charset="0"/>
              </a:defRPr>
            </a:lvl6pPr>
            <a:lvl7pPr marL="2905691" indent="-219419" defTabSz="927692" eaLnBrk="0" fontAlgn="base" hangingPunct="0">
              <a:spcBef>
                <a:spcPct val="30000"/>
              </a:spcBef>
              <a:spcAft>
                <a:spcPct val="0"/>
              </a:spcAft>
              <a:defRPr sz="1200">
                <a:solidFill>
                  <a:schemeClr val="tx1"/>
                </a:solidFill>
                <a:latin typeface="Times New Roman" panose="02020603050405020304" pitchFamily="18" charset="0"/>
              </a:defRPr>
            </a:lvl7pPr>
            <a:lvl8pPr marL="3370343" indent="-219419" defTabSz="927692" eaLnBrk="0" fontAlgn="base" hangingPunct="0">
              <a:spcBef>
                <a:spcPct val="30000"/>
              </a:spcBef>
              <a:spcAft>
                <a:spcPct val="0"/>
              </a:spcAft>
              <a:defRPr sz="1200">
                <a:solidFill>
                  <a:schemeClr val="tx1"/>
                </a:solidFill>
                <a:latin typeface="Times New Roman" panose="02020603050405020304" pitchFamily="18" charset="0"/>
              </a:defRPr>
            </a:lvl8pPr>
            <a:lvl9pPr marL="3834996" indent="-219419" defTabSz="927692"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7692" rtl="0" eaLnBrk="1" fontAlgn="auto" latinLnBrk="0" hangingPunct="1">
              <a:lnSpc>
                <a:spcPct val="100000"/>
              </a:lnSpc>
              <a:spcBef>
                <a:spcPct val="0"/>
              </a:spcBef>
              <a:spcAft>
                <a:spcPts val="0"/>
              </a:spcAft>
              <a:buClrTx/>
              <a:buSzTx/>
              <a:buFontTx/>
              <a:buNone/>
              <a:tabLst/>
              <a:defRPr/>
            </a:pPr>
            <a:fld id="{9BF4C31D-6A4E-45C9-B7FA-246DE9454AE8}"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27692" rtl="0" eaLnBrk="1" fontAlgn="auto" latinLnBrk="0" hangingPunct="1">
                <a:lnSpc>
                  <a:spcPct val="100000"/>
                </a:lnSpc>
                <a:spcBef>
                  <a:spcPct val="0"/>
                </a:spcBef>
                <a:spcAft>
                  <a:spcPts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7158" name="Rectangle 2"/>
          <p:cNvSpPr>
            <a:spLocks noGrp="1" noRot="1" noChangeAspect="1" noChangeArrowheads="1" noTextEdit="1"/>
          </p:cNvSpPr>
          <p:nvPr>
            <p:ph type="sldImg"/>
          </p:nvPr>
        </p:nvSpPr>
        <p:spPr>
          <a:ln/>
        </p:spPr>
      </p:sp>
      <p:sp>
        <p:nvSpPr>
          <p:cNvPr id="177159" name="Rectangle 3"/>
          <p:cNvSpPr>
            <a:spLocks noGrp="1" noChangeArrowheads="1"/>
          </p:cNvSpPr>
          <p:nvPr>
            <p:ph type="body" idx="1"/>
          </p:nvPr>
        </p:nvSpPr>
        <p:spPr>
          <a:noFill/>
        </p:spPr>
        <p:txBody>
          <a:bodyPr/>
          <a:lstStyle/>
          <a:p>
            <a:pPr eaLnBrk="1" hangingPunct="1"/>
            <a:r>
              <a:rPr lang="en-US" altLang="en-US" smtClean="0"/>
              <a:t>There is a limit to resolution and this is it…one atom</a:t>
            </a:r>
          </a:p>
        </p:txBody>
      </p:sp>
    </p:spTree>
    <p:extLst>
      <p:ext uri="{BB962C8B-B14F-4D97-AF65-F5344CB8AC3E}">
        <p14:creationId xmlns:p14="http://schemas.microsoft.com/office/powerpoint/2010/main" val="4232451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55060" indent="-290408">
              <a:spcBef>
                <a:spcPct val="30000"/>
              </a:spcBef>
              <a:defRPr sz="1200">
                <a:solidFill>
                  <a:schemeClr val="tx1"/>
                </a:solidFill>
                <a:latin typeface="Arial" panose="020B0604020202020204" pitchFamily="34" charset="0"/>
                <a:cs typeface="Arial" panose="020B0604020202020204" pitchFamily="34" charset="0"/>
              </a:defRPr>
            </a:lvl2pPr>
            <a:lvl3pPr marL="1161631" indent="-232326">
              <a:spcBef>
                <a:spcPct val="30000"/>
              </a:spcBef>
              <a:defRPr sz="1200">
                <a:solidFill>
                  <a:schemeClr val="tx1"/>
                </a:solidFill>
                <a:latin typeface="Arial" panose="020B0604020202020204" pitchFamily="34" charset="0"/>
                <a:cs typeface="Arial" panose="020B0604020202020204" pitchFamily="34" charset="0"/>
              </a:defRPr>
            </a:lvl3pPr>
            <a:lvl4pPr marL="1626283" indent="-232326">
              <a:spcBef>
                <a:spcPct val="30000"/>
              </a:spcBef>
              <a:defRPr sz="1200">
                <a:solidFill>
                  <a:schemeClr val="tx1"/>
                </a:solidFill>
                <a:latin typeface="Arial" panose="020B0604020202020204" pitchFamily="34" charset="0"/>
                <a:cs typeface="Arial" panose="020B0604020202020204" pitchFamily="34" charset="0"/>
              </a:defRPr>
            </a:lvl4pPr>
            <a:lvl5pPr marL="2090936" indent="-232326">
              <a:spcBef>
                <a:spcPct val="30000"/>
              </a:spcBef>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l" defTabSz="929305"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28675" name="Rectangle 3"/>
          <p:cNvSpPr>
            <a:spLocks noGrp="1" noChangeArrowheads="1"/>
          </p:cNvSpPr>
          <p:nvPr>
            <p:ph type="dt" sz="quarter" idx="1"/>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55060" indent="-290408">
              <a:spcBef>
                <a:spcPct val="30000"/>
              </a:spcBef>
              <a:defRPr sz="1200">
                <a:solidFill>
                  <a:schemeClr val="tx1"/>
                </a:solidFill>
                <a:latin typeface="Arial" panose="020B0604020202020204" pitchFamily="34" charset="0"/>
                <a:cs typeface="Arial" panose="020B0604020202020204" pitchFamily="34" charset="0"/>
              </a:defRPr>
            </a:lvl2pPr>
            <a:lvl3pPr marL="1161631" indent="-232326">
              <a:spcBef>
                <a:spcPct val="30000"/>
              </a:spcBef>
              <a:defRPr sz="1200">
                <a:solidFill>
                  <a:schemeClr val="tx1"/>
                </a:solidFill>
                <a:latin typeface="Arial" panose="020B0604020202020204" pitchFamily="34" charset="0"/>
                <a:cs typeface="Arial" panose="020B0604020202020204" pitchFamily="34" charset="0"/>
              </a:defRPr>
            </a:lvl3pPr>
            <a:lvl4pPr marL="1626283" indent="-232326">
              <a:spcBef>
                <a:spcPct val="30000"/>
              </a:spcBef>
              <a:defRPr sz="1200">
                <a:solidFill>
                  <a:schemeClr val="tx1"/>
                </a:solidFill>
                <a:latin typeface="Arial" panose="020B0604020202020204" pitchFamily="34" charset="0"/>
                <a:cs typeface="Arial" panose="020B0604020202020204" pitchFamily="34" charset="0"/>
              </a:defRPr>
            </a:lvl4pPr>
            <a:lvl5pPr marL="2090936" indent="-232326">
              <a:spcBef>
                <a:spcPct val="30000"/>
              </a:spcBef>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29305" rtl="0" eaLnBrk="1" fontAlgn="auto" latinLnBrk="0" hangingPunct="1">
              <a:lnSpc>
                <a:spcPct val="100000"/>
              </a:lnSpc>
              <a:spcBef>
                <a:spcPct val="0"/>
              </a:spcBef>
              <a:spcAft>
                <a:spcPts val="0"/>
              </a:spcAft>
              <a:buClrTx/>
              <a:buSzTx/>
              <a:buFontTx/>
              <a:buNone/>
              <a:tabLst/>
              <a:defRPr/>
            </a:pPr>
            <a:fld id="{D3C20170-05C9-46BD-BC10-9894568E2F04}" type="datetime1">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29305" rtl="0" eaLnBrk="1" fontAlgn="auto" latinLnBrk="0" hangingPunct="1">
                <a:lnSpc>
                  <a:spcPct val="100000"/>
                </a:lnSpc>
                <a:spcBef>
                  <a:spcPct val="0"/>
                </a:spcBef>
                <a:spcAft>
                  <a:spcPts val="0"/>
                </a:spcAft>
                <a:buClrTx/>
                <a:buSzTx/>
                <a:buFontTx/>
                <a:buNone/>
                <a:tabLst/>
                <a:defRPr/>
              </a:pPr>
              <a:t>9/26/2018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676" name="Rectangle 6"/>
          <p:cNvSpPr>
            <a:spLocks noGrp="1" noChangeArrowheads="1"/>
          </p:cNvSpPr>
          <p:nvPr>
            <p:ph type="ftr" sz="quarter" idx="4"/>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55060" indent="-290408">
              <a:spcBef>
                <a:spcPct val="30000"/>
              </a:spcBef>
              <a:defRPr sz="1200">
                <a:solidFill>
                  <a:schemeClr val="tx1"/>
                </a:solidFill>
                <a:latin typeface="Arial" panose="020B0604020202020204" pitchFamily="34" charset="0"/>
                <a:cs typeface="Arial" panose="020B0604020202020204" pitchFamily="34" charset="0"/>
              </a:defRPr>
            </a:lvl2pPr>
            <a:lvl3pPr marL="1161631" indent="-232326">
              <a:spcBef>
                <a:spcPct val="30000"/>
              </a:spcBef>
              <a:defRPr sz="1200">
                <a:solidFill>
                  <a:schemeClr val="tx1"/>
                </a:solidFill>
                <a:latin typeface="Arial" panose="020B0604020202020204" pitchFamily="34" charset="0"/>
                <a:cs typeface="Arial" panose="020B0604020202020204" pitchFamily="34" charset="0"/>
              </a:defRPr>
            </a:lvl3pPr>
            <a:lvl4pPr marL="1626283" indent="-232326">
              <a:spcBef>
                <a:spcPct val="30000"/>
              </a:spcBef>
              <a:defRPr sz="1200">
                <a:solidFill>
                  <a:schemeClr val="tx1"/>
                </a:solidFill>
                <a:latin typeface="Arial" panose="020B0604020202020204" pitchFamily="34" charset="0"/>
                <a:cs typeface="Arial" panose="020B0604020202020204" pitchFamily="34" charset="0"/>
              </a:defRPr>
            </a:lvl4pPr>
            <a:lvl5pPr marL="2090936" indent="-232326">
              <a:spcBef>
                <a:spcPct val="30000"/>
              </a:spcBef>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l" defTabSz="929305"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28677"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55060" indent="-290408">
              <a:spcBef>
                <a:spcPct val="30000"/>
              </a:spcBef>
              <a:defRPr sz="1200">
                <a:solidFill>
                  <a:schemeClr val="tx1"/>
                </a:solidFill>
                <a:latin typeface="Arial" panose="020B0604020202020204" pitchFamily="34" charset="0"/>
                <a:cs typeface="Arial" panose="020B0604020202020204" pitchFamily="34" charset="0"/>
              </a:defRPr>
            </a:lvl2pPr>
            <a:lvl3pPr marL="1161631" indent="-232326">
              <a:spcBef>
                <a:spcPct val="30000"/>
              </a:spcBef>
              <a:defRPr sz="1200">
                <a:solidFill>
                  <a:schemeClr val="tx1"/>
                </a:solidFill>
                <a:latin typeface="Arial" panose="020B0604020202020204" pitchFamily="34" charset="0"/>
                <a:cs typeface="Arial" panose="020B0604020202020204" pitchFamily="34" charset="0"/>
              </a:defRPr>
            </a:lvl3pPr>
            <a:lvl4pPr marL="1626283" indent="-232326">
              <a:spcBef>
                <a:spcPct val="30000"/>
              </a:spcBef>
              <a:defRPr sz="1200">
                <a:solidFill>
                  <a:schemeClr val="tx1"/>
                </a:solidFill>
                <a:latin typeface="Arial" panose="020B0604020202020204" pitchFamily="34" charset="0"/>
                <a:cs typeface="Arial" panose="020B0604020202020204" pitchFamily="34" charset="0"/>
              </a:defRPr>
            </a:lvl4pPr>
            <a:lvl5pPr marL="2090936" indent="-232326">
              <a:spcBef>
                <a:spcPct val="30000"/>
              </a:spcBef>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29305" rtl="0" eaLnBrk="1" fontAlgn="auto" latinLnBrk="0" hangingPunct="1">
              <a:lnSpc>
                <a:spcPct val="100000"/>
              </a:lnSpc>
              <a:spcBef>
                <a:spcPct val="0"/>
              </a:spcBef>
              <a:spcAft>
                <a:spcPts val="0"/>
              </a:spcAft>
              <a:buClrTx/>
              <a:buSzTx/>
              <a:buFontTx/>
              <a:buNone/>
              <a:tabLst/>
              <a:defRPr/>
            </a:pPr>
            <a:fld id="{A39ABB59-1BCD-482E-BB7E-7332C5C0046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29305" rtl="0" eaLnBrk="1" fontAlgn="auto" latinLnBrk="0" hangingPunct="1">
                <a:lnSpc>
                  <a:spcPct val="100000"/>
                </a:lnSpc>
                <a:spcBef>
                  <a:spcPct val="0"/>
                </a:spcBef>
                <a:spcAft>
                  <a:spcPts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678" name="Rectangle 2"/>
          <p:cNvSpPr>
            <a:spLocks noGrp="1" noRot="1" noChangeAspect="1" noChangeArrowheads="1" noTextEdit="1"/>
          </p:cNvSpPr>
          <p:nvPr>
            <p:ph type="sldImg"/>
          </p:nvPr>
        </p:nvSpPr>
        <p:spPr>
          <a:ln/>
        </p:spPr>
      </p:sp>
      <p:sp>
        <p:nvSpPr>
          <p:cNvPr id="28679"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442201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55060" indent="-290408">
              <a:spcBef>
                <a:spcPct val="30000"/>
              </a:spcBef>
              <a:defRPr sz="1200">
                <a:solidFill>
                  <a:schemeClr val="tx1"/>
                </a:solidFill>
                <a:latin typeface="Arial" panose="020B0604020202020204" pitchFamily="34" charset="0"/>
                <a:cs typeface="Arial" panose="020B0604020202020204" pitchFamily="34" charset="0"/>
              </a:defRPr>
            </a:lvl2pPr>
            <a:lvl3pPr marL="1161631" indent="-232326">
              <a:spcBef>
                <a:spcPct val="30000"/>
              </a:spcBef>
              <a:defRPr sz="1200">
                <a:solidFill>
                  <a:schemeClr val="tx1"/>
                </a:solidFill>
                <a:latin typeface="Arial" panose="020B0604020202020204" pitchFamily="34" charset="0"/>
                <a:cs typeface="Arial" panose="020B0604020202020204" pitchFamily="34" charset="0"/>
              </a:defRPr>
            </a:lvl3pPr>
            <a:lvl4pPr marL="1626283" indent="-232326">
              <a:spcBef>
                <a:spcPct val="30000"/>
              </a:spcBef>
              <a:defRPr sz="1200">
                <a:solidFill>
                  <a:schemeClr val="tx1"/>
                </a:solidFill>
                <a:latin typeface="Arial" panose="020B0604020202020204" pitchFamily="34" charset="0"/>
                <a:cs typeface="Arial" panose="020B0604020202020204" pitchFamily="34" charset="0"/>
              </a:defRPr>
            </a:lvl4pPr>
            <a:lvl5pPr marL="2090936" indent="-232326">
              <a:spcBef>
                <a:spcPct val="30000"/>
              </a:spcBef>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l" defTabSz="929305"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30723" name="Rectangle 3"/>
          <p:cNvSpPr>
            <a:spLocks noGrp="1" noChangeArrowheads="1"/>
          </p:cNvSpPr>
          <p:nvPr>
            <p:ph type="dt" sz="quarter" idx="1"/>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55060" indent="-290408">
              <a:spcBef>
                <a:spcPct val="30000"/>
              </a:spcBef>
              <a:defRPr sz="1200">
                <a:solidFill>
                  <a:schemeClr val="tx1"/>
                </a:solidFill>
                <a:latin typeface="Arial" panose="020B0604020202020204" pitchFamily="34" charset="0"/>
                <a:cs typeface="Arial" panose="020B0604020202020204" pitchFamily="34" charset="0"/>
              </a:defRPr>
            </a:lvl2pPr>
            <a:lvl3pPr marL="1161631" indent="-232326">
              <a:spcBef>
                <a:spcPct val="30000"/>
              </a:spcBef>
              <a:defRPr sz="1200">
                <a:solidFill>
                  <a:schemeClr val="tx1"/>
                </a:solidFill>
                <a:latin typeface="Arial" panose="020B0604020202020204" pitchFamily="34" charset="0"/>
                <a:cs typeface="Arial" panose="020B0604020202020204" pitchFamily="34" charset="0"/>
              </a:defRPr>
            </a:lvl3pPr>
            <a:lvl4pPr marL="1626283" indent="-232326">
              <a:spcBef>
                <a:spcPct val="30000"/>
              </a:spcBef>
              <a:defRPr sz="1200">
                <a:solidFill>
                  <a:schemeClr val="tx1"/>
                </a:solidFill>
                <a:latin typeface="Arial" panose="020B0604020202020204" pitchFamily="34" charset="0"/>
                <a:cs typeface="Arial" panose="020B0604020202020204" pitchFamily="34" charset="0"/>
              </a:defRPr>
            </a:lvl4pPr>
            <a:lvl5pPr marL="2090936" indent="-232326">
              <a:spcBef>
                <a:spcPct val="30000"/>
              </a:spcBef>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29305" rtl="0" eaLnBrk="1" fontAlgn="auto" latinLnBrk="0" hangingPunct="1">
              <a:lnSpc>
                <a:spcPct val="100000"/>
              </a:lnSpc>
              <a:spcBef>
                <a:spcPct val="0"/>
              </a:spcBef>
              <a:spcAft>
                <a:spcPts val="0"/>
              </a:spcAft>
              <a:buClrTx/>
              <a:buSzTx/>
              <a:buFontTx/>
              <a:buNone/>
              <a:tabLst/>
              <a:defRPr/>
            </a:pPr>
            <a:fld id="{AB9C575F-B671-4899-AF15-388AB8D73166}" type="datetime1">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29305" rtl="0" eaLnBrk="1" fontAlgn="auto" latinLnBrk="0" hangingPunct="1">
                <a:lnSpc>
                  <a:spcPct val="100000"/>
                </a:lnSpc>
                <a:spcBef>
                  <a:spcPct val="0"/>
                </a:spcBef>
                <a:spcAft>
                  <a:spcPts val="0"/>
                </a:spcAft>
                <a:buClrTx/>
                <a:buSzTx/>
                <a:buFontTx/>
                <a:buNone/>
                <a:tabLst/>
                <a:defRPr/>
              </a:pPr>
              <a:t>9/26/2018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724" name="Rectangle 6"/>
          <p:cNvSpPr>
            <a:spLocks noGrp="1" noChangeArrowheads="1"/>
          </p:cNvSpPr>
          <p:nvPr>
            <p:ph type="ftr" sz="quarter" idx="4"/>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55060" indent="-290408">
              <a:spcBef>
                <a:spcPct val="30000"/>
              </a:spcBef>
              <a:defRPr sz="1200">
                <a:solidFill>
                  <a:schemeClr val="tx1"/>
                </a:solidFill>
                <a:latin typeface="Arial" panose="020B0604020202020204" pitchFamily="34" charset="0"/>
                <a:cs typeface="Arial" panose="020B0604020202020204" pitchFamily="34" charset="0"/>
              </a:defRPr>
            </a:lvl2pPr>
            <a:lvl3pPr marL="1161631" indent="-232326">
              <a:spcBef>
                <a:spcPct val="30000"/>
              </a:spcBef>
              <a:defRPr sz="1200">
                <a:solidFill>
                  <a:schemeClr val="tx1"/>
                </a:solidFill>
                <a:latin typeface="Arial" panose="020B0604020202020204" pitchFamily="34" charset="0"/>
                <a:cs typeface="Arial" panose="020B0604020202020204" pitchFamily="34" charset="0"/>
              </a:defRPr>
            </a:lvl3pPr>
            <a:lvl4pPr marL="1626283" indent="-232326">
              <a:spcBef>
                <a:spcPct val="30000"/>
              </a:spcBef>
              <a:defRPr sz="1200">
                <a:solidFill>
                  <a:schemeClr val="tx1"/>
                </a:solidFill>
                <a:latin typeface="Arial" panose="020B0604020202020204" pitchFamily="34" charset="0"/>
                <a:cs typeface="Arial" panose="020B0604020202020204" pitchFamily="34" charset="0"/>
              </a:defRPr>
            </a:lvl4pPr>
            <a:lvl5pPr marL="2090936" indent="-232326">
              <a:spcBef>
                <a:spcPct val="30000"/>
              </a:spcBef>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l" defTabSz="929305"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30725"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55060" indent="-290408">
              <a:spcBef>
                <a:spcPct val="30000"/>
              </a:spcBef>
              <a:defRPr sz="1200">
                <a:solidFill>
                  <a:schemeClr val="tx1"/>
                </a:solidFill>
                <a:latin typeface="Arial" panose="020B0604020202020204" pitchFamily="34" charset="0"/>
                <a:cs typeface="Arial" panose="020B0604020202020204" pitchFamily="34" charset="0"/>
              </a:defRPr>
            </a:lvl2pPr>
            <a:lvl3pPr marL="1161631" indent="-232326">
              <a:spcBef>
                <a:spcPct val="30000"/>
              </a:spcBef>
              <a:defRPr sz="1200">
                <a:solidFill>
                  <a:schemeClr val="tx1"/>
                </a:solidFill>
                <a:latin typeface="Arial" panose="020B0604020202020204" pitchFamily="34" charset="0"/>
                <a:cs typeface="Arial" panose="020B0604020202020204" pitchFamily="34" charset="0"/>
              </a:defRPr>
            </a:lvl3pPr>
            <a:lvl4pPr marL="1626283" indent="-232326">
              <a:spcBef>
                <a:spcPct val="30000"/>
              </a:spcBef>
              <a:defRPr sz="1200">
                <a:solidFill>
                  <a:schemeClr val="tx1"/>
                </a:solidFill>
                <a:latin typeface="Arial" panose="020B0604020202020204" pitchFamily="34" charset="0"/>
                <a:cs typeface="Arial" panose="020B0604020202020204" pitchFamily="34" charset="0"/>
              </a:defRPr>
            </a:lvl4pPr>
            <a:lvl5pPr marL="2090936" indent="-232326">
              <a:spcBef>
                <a:spcPct val="30000"/>
              </a:spcBef>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29305" rtl="0" eaLnBrk="1" fontAlgn="auto" latinLnBrk="0" hangingPunct="1">
              <a:lnSpc>
                <a:spcPct val="100000"/>
              </a:lnSpc>
              <a:spcBef>
                <a:spcPct val="0"/>
              </a:spcBef>
              <a:spcAft>
                <a:spcPts val="0"/>
              </a:spcAft>
              <a:buClrTx/>
              <a:buSzTx/>
              <a:buFontTx/>
              <a:buNone/>
              <a:tabLst/>
              <a:defRPr/>
            </a:pPr>
            <a:fld id="{8D98B314-09B7-4F62-89A0-0249BBCE377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29305" rtl="0" eaLnBrk="1" fontAlgn="auto" latinLnBrk="0" hangingPunct="1">
                <a:lnSpc>
                  <a:spcPct val="100000"/>
                </a:lnSpc>
                <a:spcBef>
                  <a:spcPct val="0"/>
                </a:spcBef>
                <a:spcAft>
                  <a:spcPts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726" name="Rectangle 2"/>
          <p:cNvSpPr>
            <a:spLocks noGrp="1" noRot="1" noChangeAspect="1" noChangeArrowheads="1" noTextEdit="1"/>
          </p:cNvSpPr>
          <p:nvPr>
            <p:ph type="sldImg"/>
          </p:nvPr>
        </p:nvSpPr>
        <p:spPr>
          <a:ln/>
        </p:spPr>
      </p:sp>
      <p:sp>
        <p:nvSpPr>
          <p:cNvPr id="30727"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692799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371600"/>
            <a:ext cx="77724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07959344"/>
      </p:ext>
    </p:extLst>
  </p:cSld>
  <p:clrMapOvr>
    <a:masterClrMapping/>
  </p:clrMapOvr>
  <p:transition spd="slow">
    <p:wipe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134157"/>
      </p:ext>
    </p:extLst>
  </p:cSld>
  <p:clrMapOvr>
    <a:masterClrMapping/>
  </p:clrMapOvr>
  <p:transition spd="slow">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4051984"/>
      </p:ext>
    </p:extLst>
  </p:cSld>
  <p:clrMapOvr>
    <a:masterClrMapping/>
  </p:clrMapOvr>
  <p:transition spd="slow">
    <p:wipe dir="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4651739"/>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685800" y="228600"/>
            <a:ext cx="7772400" cy="609600"/>
          </a:xfrm>
        </p:spPr>
        <p:txBody>
          <a:bodyPr/>
          <a:lstStyle/>
          <a:p>
            <a:r>
              <a:rPr lang="en-US" smtClean="0"/>
              <a:t>Click to edit Master title style</a:t>
            </a:r>
            <a:endParaRPr lang="en-US" dirty="0"/>
          </a:p>
        </p:txBody>
      </p:sp>
      <p:sp>
        <p:nvSpPr>
          <p:cNvPr id="6" name="Content Placeholder 2"/>
          <p:cNvSpPr>
            <a:spLocks noGrp="1"/>
          </p:cNvSpPr>
          <p:nvPr>
            <p:ph sz="half" idx="1"/>
          </p:nvPr>
        </p:nvSpPr>
        <p:spPr>
          <a:xfrm>
            <a:off x="533400" y="1371600"/>
            <a:ext cx="77724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924516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371600"/>
            <a:ext cx="77724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59089737"/>
      </p:ext>
    </p:extLst>
  </p:cSld>
  <p:clrMapOvr>
    <a:masterClrMapping/>
  </p:clrMapOvr>
  <p:transition spd="slow">
    <p:wipe dir="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BBAD53F9-E430-48D6-9E9A-FBD5E1732FAB}" type="datetimeFigureOut">
              <a:rPr lang="en-US" smtClean="0">
                <a:solidFill>
                  <a:prstClr val="black"/>
                </a:solidFill>
              </a:rPr>
              <a:pPr/>
              <a:t>9/26/2018</a:t>
            </a:fld>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DAA6406-22DD-4848-9953-4D41595BEB6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9846253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353425" cy="593725"/>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259449795"/>
      </p:ext>
    </p:extLst>
  </p:cSld>
  <p:clrMapOvr>
    <a:masterClrMapping/>
  </p:clrMapOvr>
  <p:transition spd="slow">
    <p:wipe dir="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81000" y="609600"/>
            <a:ext cx="8353425"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023207"/>
      </p:ext>
    </p:extLst>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447800"/>
            <a:ext cx="77724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7" descr="UTlogo"/>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8342313" y="6345238"/>
            <a:ext cx="685800" cy="360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29" name="Rectangle 8"/>
          <p:cNvSpPr>
            <a:spLocks noChangeArrowheads="1"/>
          </p:cNvSpPr>
          <p:nvPr userDrawn="1"/>
        </p:nvSpPr>
        <p:spPr bwMode="auto">
          <a:xfrm>
            <a:off x="0" y="0"/>
            <a:ext cx="9144000" cy="6858000"/>
          </a:xfrm>
          <a:prstGeom prst="rect">
            <a:avLst/>
          </a:prstGeom>
          <a:noFill/>
          <a:ln w="127000">
            <a:solidFill>
              <a:srgbClr val="E2820E"/>
            </a:solidFill>
            <a:miter lim="800000"/>
            <a:headEnd/>
            <a:tailEnd/>
          </a:ln>
          <a:effectLst>
            <a:prstShdw prst="shdw17" dist="17961" dir="13500000">
              <a:srgbClr val="884E08">
                <a:alpha val="50000"/>
              </a:srgbClr>
            </a:prstShdw>
          </a:effectLst>
          <a:extLst>
            <a:ext uri="{909E8E84-426E-40DD-AFC4-6F175D3DCCD1}">
              <a14:hiddenFill xmlns:a14="http://schemas.microsoft.com/office/drawing/2010/main">
                <a:solidFill>
                  <a:schemeClr val="accent1"/>
                </a:solidFill>
              </a14:hiddenFill>
            </a:ext>
          </a:extLst>
        </p:spPr>
        <p:txBody>
          <a:bodyPr wrap="none"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6" name="TextBox 5"/>
          <p:cNvSpPr txBox="1"/>
          <p:nvPr userDrawn="1"/>
        </p:nvSpPr>
        <p:spPr>
          <a:xfrm>
            <a:off x="216508" y="6446994"/>
            <a:ext cx="2613660"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ChE</a:t>
            </a:r>
            <a:r>
              <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384T / 323</a:t>
            </a:r>
          </a:p>
        </p:txBody>
      </p:sp>
    </p:spTree>
    <p:extLst>
      <p:ext uri="{BB962C8B-B14F-4D97-AF65-F5344CB8AC3E}">
        <p14:creationId xmlns:p14="http://schemas.microsoft.com/office/powerpoint/2010/main" val="107826336"/>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5" r:id="rId3"/>
    <p:sldLayoutId id="2147484267" r:id="rId4"/>
    <p:sldLayoutId id="2147484269" r:id="rId5"/>
  </p:sldLayoutIdLst>
  <p:transition spd="slow">
    <p:wipe dir="r"/>
  </p:transition>
  <p:timing>
    <p:tnLst>
      <p:par>
        <p:cTn id="1" dur="indefinite" restart="never" nodeType="tmRoot"/>
      </p:par>
    </p:tnLst>
  </p:timing>
  <p:txStyles>
    <p:titleStyle>
      <a:lvl1pPr algn="l" rtl="0" eaLnBrk="0" fontAlgn="base" hangingPunct="0">
        <a:spcBef>
          <a:spcPct val="0"/>
        </a:spcBef>
        <a:spcAft>
          <a:spcPct val="0"/>
        </a:spcAft>
        <a:defRPr sz="3400">
          <a:solidFill>
            <a:srgbClr val="3333FF"/>
          </a:solidFill>
          <a:latin typeface="+mj-lt"/>
          <a:ea typeface="+mj-ea"/>
          <a:cs typeface="+mj-cs"/>
        </a:defRPr>
      </a:lvl1pPr>
      <a:lvl2pPr algn="l" rtl="0" eaLnBrk="0" fontAlgn="base" hangingPunct="0">
        <a:spcBef>
          <a:spcPct val="0"/>
        </a:spcBef>
        <a:spcAft>
          <a:spcPct val="0"/>
        </a:spcAft>
        <a:defRPr sz="3400">
          <a:solidFill>
            <a:srgbClr val="3333FF"/>
          </a:solidFill>
          <a:latin typeface="Arial" pitchFamily="34" charset="0"/>
        </a:defRPr>
      </a:lvl2pPr>
      <a:lvl3pPr algn="l" rtl="0" eaLnBrk="0" fontAlgn="base" hangingPunct="0">
        <a:spcBef>
          <a:spcPct val="0"/>
        </a:spcBef>
        <a:spcAft>
          <a:spcPct val="0"/>
        </a:spcAft>
        <a:defRPr sz="3400">
          <a:solidFill>
            <a:srgbClr val="3333FF"/>
          </a:solidFill>
          <a:latin typeface="Arial" pitchFamily="34" charset="0"/>
        </a:defRPr>
      </a:lvl3pPr>
      <a:lvl4pPr algn="l" rtl="0" eaLnBrk="0" fontAlgn="base" hangingPunct="0">
        <a:spcBef>
          <a:spcPct val="0"/>
        </a:spcBef>
        <a:spcAft>
          <a:spcPct val="0"/>
        </a:spcAft>
        <a:defRPr sz="3400">
          <a:solidFill>
            <a:srgbClr val="3333FF"/>
          </a:solidFill>
          <a:latin typeface="Arial" pitchFamily="34" charset="0"/>
        </a:defRPr>
      </a:lvl4pPr>
      <a:lvl5pPr algn="l" rtl="0" eaLnBrk="0" fontAlgn="base" hangingPunct="0">
        <a:spcBef>
          <a:spcPct val="0"/>
        </a:spcBef>
        <a:spcAft>
          <a:spcPct val="0"/>
        </a:spcAft>
        <a:defRPr sz="3400">
          <a:solidFill>
            <a:srgbClr val="3333FF"/>
          </a:solidFill>
          <a:latin typeface="Arial" pitchFamily="34" charset="0"/>
        </a:defRPr>
      </a:lvl5pPr>
      <a:lvl6pPr marL="457200" algn="l" rtl="0" fontAlgn="base">
        <a:spcBef>
          <a:spcPct val="0"/>
        </a:spcBef>
        <a:spcAft>
          <a:spcPct val="0"/>
        </a:spcAft>
        <a:defRPr sz="3400">
          <a:solidFill>
            <a:srgbClr val="3333FF"/>
          </a:solidFill>
          <a:latin typeface="Arial" pitchFamily="34" charset="0"/>
        </a:defRPr>
      </a:lvl6pPr>
      <a:lvl7pPr marL="914400" algn="l" rtl="0" fontAlgn="base">
        <a:spcBef>
          <a:spcPct val="0"/>
        </a:spcBef>
        <a:spcAft>
          <a:spcPct val="0"/>
        </a:spcAft>
        <a:defRPr sz="3400">
          <a:solidFill>
            <a:srgbClr val="3333FF"/>
          </a:solidFill>
          <a:latin typeface="Arial" pitchFamily="34" charset="0"/>
        </a:defRPr>
      </a:lvl7pPr>
      <a:lvl8pPr marL="1371600" algn="l" rtl="0" fontAlgn="base">
        <a:spcBef>
          <a:spcPct val="0"/>
        </a:spcBef>
        <a:spcAft>
          <a:spcPct val="0"/>
        </a:spcAft>
        <a:defRPr sz="3400">
          <a:solidFill>
            <a:srgbClr val="3333FF"/>
          </a:solidFill>
          <a:latin typeface="Arial" pitchFamily="34" charset="0"/>
        </a:defRPr>
      </a:lvl8pPr>
      <a:lvl9pPr marL="1828800" algn="l" rtl="0" fontAlgn="base">
        <a:spcBef>
          <a:spcPct val="0"/>
        </a:spcBef>
        <a:spcAft>
          <a:spcPct val="0"/>
        </a:spcAft>
        <a:defRPr sz="3400">
          <a:solidFill>
            <a:srgbClr val="3333FF"/>
          </a:solidFill>
          <a:latin typeface="Arial" pitchFamily="34" charset="0"/>
        </a:defRPr>
      </a:lvl9pPr>
    </p:titleStyle>
    <p:bodyStyle>
      <a:lvl1pPr marL="342900" indent="-342900" algn="l" rtl="0" eaLnBrk="0" fontAlgn="base" hangingPunct="0">
        <a:spcBef>
          <a:spcPct val="20000"/>
        </a:spcBef>
        <a:spcAft>
          <a:spcPct val="0"/>
        </a:spcAft>
        <a:buClr>
          <a:srgbClr val="CC3300"/>
        </a:buClr>
        <a:buFont typeface="Webdings" pitchFamily="18" charset="2"/>
        <a:buChar char="4"/>
        <a:defRPr sz="2400" b="1">
          <a:solidFill>
            <a:schemeClr val="tx1"/>
          </a:solidFill>
          <a:latin typeface="+mn-lt"/>
          <a:ea typeface="+mn-ea"/>
          <a:cs typeface="+mn-cs"/>
        </a:defRPr>
      </a:lvl1pPr>
      <a:lvl2pPr marL="742950" indent="-285750" algn="l" rtl="0" eaLnBrk="0" fontAlgn="base" hangingPunct="0">
        <a:spcBef>
          <a:spcPct val="20000"/>
        </a:spcBef>
        <a:spcAft>
          <a:spcPct val="0"/>
        </a:spcAft>
        <a:buClr>
          <a:srgbClr val="CC3300"/>
        </a:buClr>
        <a:buChar char="–"/>
        <a:defRPr sz="2000">
          <a:solidFill>
            <a:schemeClr val="tx1"/>
          </a:solidFill>
          <a:latin typeface="+mn-lt"/>
        </a:defRPr>
      </a:lvl2pPr>
      <a:lvl3pPr marL="1143000" indent="-228600" algn="l" rtl="0" eaLnBrk="0" fontAlgn="base" hangingPunct="0">
        <a:spcBef>
          <a:spcPct val="20000"/>
        </a:spcBef>
        <a:spcAft>
          <a:spcPct val="0"/>
        </a:spcAft>
        <a:buClr>
          <a:srgbClr val="CC3300"/>
        </a:buClr>
        <a:buFont typeface="Webdings" pitchFamily="18" charset="2"/>
        <a:buChar char="4"/>
        <a:defRPr>
          <a:solidFill>
            <a:schemeClr val="tx1"/>
          </a:solidFill>
          <a:latin typeface="+mn-lt"/>
        </a:defRPr>
      </a:lvl3pPr>
      <a:lvl4pPr marL="1600200" indent="-228600" algn="l" rtl="0" eaLnBrk="0" fontAlgn="base" hangingPunct="0">
        <a:spcBef>
          <a:spcPct val="20000"/>
        </a:spcBef>
        <a:spcAft>
          <a:spcPct val="0"/>
        </a:spcAft>
        <a:buClr>
          <a:srgbClr val="CC3300"/>
        </a:buClr>
        <a:buChar char="–"/>
        <a:defRPr sz="1600">
          <a:solidFill>
            <a:schemeClr val="tx1"/>
          </a:solidFill>
          <a:latin typeface="+mn-lt"/>
        </a:defRPr>
      </a:lvl4pPr>
      <a:lvl5pPr marL="2057400" indent="-228600" algn="l" rtl="0" eaLnBrk="0" fontAlgn="base" hangingPunct="0">
        <a:spcBef>
          <a:spcPct val="20000"/>
        </a:spcBef>
        <a:spcAft>
          <a:spcPct val="0"/>
        </a:spcAft>
        <a:buClr>
          <a:srgbClr val="CC3300"/>
        </a:buClr>
        <a:buFont typeface="Webdings" pitchFamily="18" charset="2"/>
        <a:buChar char="4"/>
        <a:defRPr sz="1600">
          <a:solidFill>
            <a:schemeClr val="tx1"/>
          </a:solidFill>
          <a:latin typeface="+mn-lt"/>
        </a:defRPr>
      </a:lvl5pPr>
      <a:lvl6pPr marL="2514600" indent="-228600" algn="l" rtl="0" fontAlgn="base">
        <a:spcBef>
          <a:spcPct val="20000"/>
        </a:spcBef>
        <a:spcAft>
          <a:spcPct val="0"/>
        </a:spcAft>
        <a:buClr>
          <a:srgbClr val="CC3300"/>
        </a:buClr>
        <a:buFont typeface="Webdings" pitchFamily="18" charset="2"/>
        <a:buChar char="4"/>
        <a:defRPr sz="1600">
          <a:solidFill>
            <a:schemeClr val="tx1"/>
          </a:solidFill>
          <a:latin typeface="+mn-lt"/>
        </a:defRPr>
      </a:lvl6pPr>
      <a:lvl7pPr marL="2971800" indent="-228600" algn="l" rtl="0" fontAlgn="base">
        <a:spcBef>
          <a:spcPct val="20000"/>
        </a:spcBef>
        <a:spcAft>
          <a:spcPct val="0"/>
        </a:spcAft>
        <a:buClr>
          <a:srgbClr val="CC3300"/>
        </a:buClr>
        <a:buFont typeface="Webdings" pitchFamily="18" charset="2"/>
        <a:buChar char="4"/>
        <a:defRPr sz="1600">
          <a:solidFill>
            <a:schemeClr val="tx1"/>
          </a:solidFill>
          <a:latin typeface="+mn-lt"/>
        </a:defRPr>
      </a:lvl7pPr>
      <a:lvl8pPr marL="3429000" indent="-228600" algn="l" rtl="0" fontAlgn="base">
        <a:spcBef>
          <a:spcPct val="20000"/>
        </a:spcBef>
        <a:spcAft>
          <a:spcPct val="0"/>
        </a:spcAft>
        <a:buClr>
          <a:srgbClr val="CC3300"/>
        </a:buClr>
        <a:buFont typeface="Webdings" pitchFamily="18" charset="2"/>
        <a:buChar char="4"/>
        <a:defRPr sz="1600">
          <a:solidFill>
            <a:schemeClr val="tx1"/>
          </a:solidFill>
          <a:latin typeface="+mn-lt"/>
        </a:defRPr>
      </a:lvl8pPr>
      <a:lvl9pPr marL="3886200" indent="-228600" algn="l" rtl="0" fontAlgn="base">
        <a:spcBef>
          <a:spcPct val="20000"/>
        </a:spcBef>
        <a:spcAft>
          <a:spcPct val="0"/>
        </a:spcAft>
        <a:buClr>
          <a:srgbClr val="CC3300"/>
        </a:buClr>
        <a:buFont typeface="Webdings" pitchFamily="18" charset="2"/>
        <a:buChar char="4"/>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447800"/>
            <a:ext cx="77724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7" descr="UTlogo"/>
          <p:cNvPicPr>
            <a:picLocks noChangeAspect="1" noChangeArrowheads="1"/>
          </p:cNvPicPr>
          <p:nvPr userDrawn="1"/>
        </p:nvPicPr>
        <p:blipFill>
          <a:blip r:embed="rId6" cstate="email">
            <a:extLst>
              <a:ext uri="{28A0092B-C50C-407E-A947-70E740481C1C}">
                <a14:useLocalDpi xmlns:a14="http://schemas.microsoft.com/office/drawing/2010/main" val="0"/>
              </a:ext>
            </a:extLst>
          </a:blip>
          <a:srcRect/>
          <a:stretch>
            <a:fillRect/>
          </a:stretch>
        </p:blipFill>
        <p:spPr bwMode="auto">
          <a:xfrm>
            <a:off x="8342313" y="6345238"/>
            <a:ext cx="685800" cy="360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29" name="Rectangle 8"/>
          <p:cNvSpPr>
            <a:spLocks noChangeArrowheads="1"/>
          </p:cNvSpPr>
          <p:nvPr userDrawn="1"/>
        </p:nvSpPr>
        <p:spPr bwMode="auto">
          <a:xfrm>
            <a:off x="0" y="0"/>
            <a:ext cx="9144000" cy="6858000"/>
          </a:xfrm>
          <a:prstGeom prst="rect">
            <a:avLst/>
          </a:prstGeom>
          <a:noFill/>
          <a:ln w="127000">
            <a:solidFill>
              <a:srgbClr val="E2820E"/>
            </a:solidFill>
            <a:miter lim="800000"/>
            <a:headEnd/>
            <a:tailEnd/>
          </a:ln>
          <a:effectLst>
            <a:prstShdw prst="shdw17" dist="17961" dir="13500000">
              <a:srgbClr val="884E08">
                <a:alpha val="50000"/>
              </a:srgbClr>
            </a:prstShdw>
          </a:effectLst>
          <a:extLst>
            <a:ext uri="{909E8E84-426E-40DD-AFC4-6F175D3DCCD1}">
              <a14:hiddenFill xmlns:a14="http://schemas.microsoft.com/office/drawing/2010/main">
                <a:solidFill>
                  <a:schemeClr val="accent1"/>
                </a:solidFill>
              </a14:hiddenFill>
            </a:ext>
          </a:extLst>
        </p:spPr>
        <p:txBody>
          <a:bodyPr wrap="none"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6" name="TextBox 5"/>
          <p:cNvSpPr txBox="1"/>
          <p:nvPr userDrawn="1"/>
        </p:nvSpPr>
        <p:spPr>
          <a:xfrm>
            <a:off x="216508" y="6446996"/>
            <a:ext cx="2613660"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ChE</a:t>
            </a:r>
            <a:r>
              <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384T / 323</a:t>
            </a:r>
          </a:p>
        </p:txBody>
      </p:sp>
    </p:spTree>
    <p:extLst>
      <p:ext uri="{BB962C8B-B14F-4D97-AF65-F5344CB8AC3E}">
        <p14:creationId xmlns:p14="http://schemas.microsoft.com/office/powerpoint/2010/main" val="2764592576"/>
      </p:ext>
    </p:extLst>
  </p:cSld>
  <p:clrMap bg1="lt1" tx1="dk1" bg2="lt2" tx2="dk2" accent1="accent1" accent2="accent2" accent3="accent3" accent4="accent4" accent5="accent5" accent6="accent6" hlink="hlink" folHlink="folHlink"/>
  <p:sldLayoutIdLst>
    <p:sldLayoutId id="2147484271" r:id="rId1"/>
    <p:sldLayoutId id="2147484272" r:id="rId2"/>
    <p:sldLayoutId id="2147484274" r:id="rId3"/>
    <p:sldLayoutId id="2147484277" r:id="rId4"/>
  </p:sldLayoutIdLst>
  <p:transition spd="slow">
    <p:wipe dir="r"/>
  </p:transition>
  <p:timing>
    <p:tnLst>
      <p:par>
        <p:cTn id="1" dur="indefinite" restart="never" nodeType="tmRoot"/>
      </p:par>
    </p:tnLst>
  </p:timing>
  <p:txStyles>
    <p:titleStyle>
      <a:lvl1pPr algn="l" rtl="0" eaLnBrk="0" fontAlgn="base" hangingPunct="0">
        <a:spcBef>
          <a:spcPct val="0"/>
        </a:spcBef>
        <a:spcAft>
          <a:spcPct val="0"/>
        </a:spcAft>
        <a:defRPr sz="3400">
          <a:solidFill>
            <a:srgbClr val="3333FF"/>
          </a:solidFill>
          <a:latin typeface="+mj-lt"/>
          <a:ea typeface="+mj-ea"/>
          <a:cs typeface="+mj-cs"/>
        </a:defRPr>
      </a:lvl1pPr>
      <a:lvl2pPr algn="l" rtl="0" eaLnBrk="0" fontAlgn="base" hangingPunct="0">
        <a:spcBef>
          <a:spcPct val="0"/>
        </a:spcBef>
        <a:spcAft>
          <a:spcPct val="0"/>
        </a:spcAft>
        <a:defRPr sz="3400">
          <a:solidFill>
            <a:srgbClr val="3333FF"/>
          </a:solidFill>
          <a:latin typeface="Arial" pitchFamily="34" charset="0"/>
        </a:defRPr>
      </a:lvl2pPr>
      <a:lvl3pPr algn="l" rtl="0" eaLnBrk="0" fontAlgn="base" hangingPunct="0">
        <a:spcBef>
          <a:spcPct val="0"/>
        </a:spcBef>
        <a:spcAft>
          <a:spcPct val="0"/>
        </a:spcAft>
        <a:defRPr sz="3400">
          <a:solidFill>
            <a:srgbClr val="3333FF"/>
          </a:solidFill>
          <a:latin typeface="Arial" pitchFamily="34" charset="0"/>
        </a:defRPr>
      </a:lvl3pPr>
      <a:lvl4pPr algn="l" rtl="0" eaLnBrk="0" fontAlgn="base" hangingPunct="0">
        <a:spcBef>
          <a:spcPct val="0"/>
        </a:spcBef>
        <a:spcAft>
          <a:spcPct val="0"/>
        </a:spcAft>
        <a:defRPr sz="3400">
          <a:solidFill>
            <a:srgbClr val="3333FF"/>
          </a:solidFill>
          <a:latin typeface="Arial" pitchFamily="34" charset="0"/>
        </a:defRPr>
      </a:lvl4pPr>
      <a:lvl5pPr algn="l" rtl="0" eaLnBrk="0" fontAlgn="base" hangingPunct="0">
        <a:spcBef>
          <a:spcPct val="0"/>
        </a:spcBef>
        <a:spcAft>
          <a:spcPct val="0"/>
        </a:spcAft>
        <a:defRPr sz="3400">
          <a:solidFill>
            <a:srgbClr val="3333FF"/>
          </a:solidFill>
          <a:latin typeface="Arial" pitchFamily="34" charset="0"/>
        </a:defRPr>
      </a:lvl5pPr>
      <a:lvl6pPr marL="457200" algn="l" rtl="0" fontAlgn="base">
        <a:spcBef>
          <a:spcPct val="0"/>
        </a:spcBef>
        <a:spcAft>
          <a:spcPct val="0"/>
        </a:spcAft>
        <a:defRPr sz="3400">
          <a:solidFill>
            <a:srgbClr val="3333FF"/>
          </a:solidFill>
          <a:latin typeface="Arial" pitchFamily="34" charset="0"/>
        </a:defRPr>
      </a:lvl6pPr>
      <a:lvl7pPr marL="914400" algn="l" rtl="0" fontAlgn="base">
        <a:spcBef>
          <a:spcPct val="0"/>
        </a:spcBef>
        <a:spcAft>
          <a:spcPct val="0"/>
        </a:spcAft>
        <a:defRPr sz="3400">
          <a:solidFill>
            <a:srgbClr val="3333FF"/>
          </a:solidFill>
          <a:latin typeface="Arial" pitchFamily="34" charset="0"/>
        </a:defRPr>
      </a:lvl7pPr>
      <a:lvl8pPr marL="1371600" algn="l" rtl="0" fontAlgn="base">
        <a:spcBef>
          <a:spcPct val="0"/>
        </a:spcBef>
        <a:spcAft>
          <a:spcPct val="0"/>
        </a:spcAft>
        <a:defRPr sz="3400">
          <a:solidFill>
            <a:srgbClr val="3333FF"/>
          </a:solidFill>
          <a:latin typeface="Arial" pitchFamily="34" charset="0"/>
        </a:defRPr>
      </a:lvl8pPr>
      <a:lvl9pPr marL="1828800" algn="l" rtl="0" fontAlgn="base">
        <a:spcBef>
          <a:spcPct val="0"/>
        </a:spcBef>
        <a:spcAft>
          <a:spcPct val="0"/>
        </a:spcAft>
        <a:defRPr sz="3400">
          <a:solidFill>
            <a:srgbClr val="3333FF"/>
          </a:solidFill>
          <a:latin typeface="Arial" pitchFamily="34" charset="0"/>
        </a:defRPr>
      </a:lvl9pPr>
    </p:titleStyle>
    <p:bodyStyle>
      <a:lvl1pPr marL="342900" indent="-342900" algn="l" rtl="0" eaLnBrk="0" fontAlgn="base" hangingPunct="0">
        <a:spcBef>
          <a:spcPct val="20000"/>
        </a:spcBef>
        <a:spcAft>
          <a:spcPct val="0"/>
        </a:spcAft>
        <a:buClr>
          <a:srgbClr val="CC3300"/>
        </a:buClr>
        <a:buFont typeface="Webdings" pitchFamily="18" charset="2"/>
        <a:buChar char="4"/>
        <a:defRPr sz="2400" b="1">
          <a:solidFill>
            <a:schemeClr val="tx1"/>
          </a:solidFill>
          <a:latin typeface="+mn-lt"/>
          <a:ea typeface="+mn-ea"/>
          <a:cs typeface="+mn-cs"/>
        </a:defRPr>
      </a:lvl1pPr>
      <a:lvl2pPr marL="742950" indent="-285750" algn="l" rtl="0" eaLnBrk="0" fontAlgn="base" hangingPunct="0">
        <a:spcBef>
          <a:spcPct val="20000"/>
        </a:spcBef>
        <a:spcAft>
          <a:spcPct val="0"/>
        </a:spcAft>
        <a:buClr>
          <a:srgbClr val="CC3300"/>
        </a:buClr>
        <a:buChar char="–"/>
        <a:defRPr sz="2000">
          <a:solidFill>
            <a:schemeClr val="tx1"/>
          </a:solidFill>
          <a:latin typeface="+mn-lt"/>
        </a:defRPr>
      </a:lvl2pPr>
      <a:lvl3pPr marL="1143000" indent="-228600" algn="l" rtl="0" eaLnBrk="0" fontAlgn="base" hangingPunct="0">
        <a:spcBef>
          <a:spcPct val="20000"/>
        </a:spcBef>
        <a:spcAft>
          <a:spcPct val="0"/>
        </a:spcAft>
        <a:buClr>
          <a:srgbClr val="CC3300"/>
        </a:buClr>
        <a:buFont typeface="Webdings" pitchFamily="18" charset="2"/>
        <a:buChar char="4"/>
        <a:defRPr>
          <a:solidFill>
            <a:schemeClr val="tx1"/>
          </a:solidFill>
          <a:latin typeface="+mn-lt"/>
        </a:defRPr>
      </a:lvl3pPr>
      <a:lvl4pPr marL="1600200" indent="-228600" algn="l" rtl="0" eaLnBrk="0" fontAlgn="base" hangingPunct="0">
        <a:spcBef>
          <a:spcPct val="20000"/>
        </a:spcBef>
        <a:spcAft>
          <a:spcPct val="0"/>
        </a:spcAft>
        <a:buClr>
          <a:srgbClr val="CC3300"/>
        </a:buClr>
        <a:buChar char="–"/>
        <a:defRPr sz="1600">
          <a:solidFill>
            <a:schemeClr val="tx1"/>
          </a:solidFill>
          <a:latin typeface="+mn-lt"/>
        </a:defRPr>
      </a:lvl4pPr>
      <a:lvl5pPr marL="2057400" indent="-228600" algn="l" rtl="0" eaLnBrk="0" fontAlgn="base" hangingPunct="0">
        <a:spcBef>
          <a:spcPct val="20000"/>
        </a:spcBef>
        <a:spcAft>
          <a:spcPct val="0"/>
        </a:spcAft>
        <a:buClr>
          <a:srgbClr val="CC3300"/>
        </a:buClr>
        <a:buFont typeface="Webdings" pitchFamily="18" charset="2"/>
        <a:buChar char="4"/>
        <a:defRPr sz="1600">
          <a:solidFill>
            <a:schemeClr val="tx1"/>
          </a:solidFill>
          <a:latin typeface="+mn-lt"/>
        </a:defRPr>
      </a:lvl5pPr>
      <a:lvl6pPr marL="2514600" indent="-228600" algn="l" rtl="0" fontAlgn="base">
        <a:spcBef>
          <a:spcPct val="20000"/>
        </a:spcBef>
        <a:spcAft>
          <a:spcPct val="0"/>
        </a:spcAft>
        <a:buClr>
          <a:srgbClr val="CC3300"/>
        </a:buClr>
        <a:buFont typeface="Webdings" pitchFamily="18" charset="2"/>
        <a:buChar char="4"/>
        <a:defRPr sz="1600">
          <a:solidFill>
            <a:schemeClr val="tx1"/>
          </a:solidFill>
          <a:latin typeface="+mn-lt"/>
        </a:defRPr>
      </a:lvl6pPr>
      <a:lvl7pPr marL="2971800" indent="-228600" algn="l" rtl="0" fontAlgn="base">
        <a:spcBef>
          <a:spcPct val="20000"/>
        </a:spcBef>
        <a:spcAft>
          <a:spcPct val="0"/>
        </a:spcAft>
        <a:buClr>
          <a:srgbClr val="CC3300"/>
        </a:buClr>
        <a:buFont typeface="Webdings" pitchFamily="18" charset="2"/>
        <a:buChar char="4"/>
        <a:defRPr sz="1600">
          <a:solidFill>
            <a:schemeClr val="tx1"/>
          </a:solidFill>
          <a:latin typeface="+mn-lt"/>
        </a:defRPr>
      </a:lvl7pPr>
      <a:lvl8pPr marL="3429000" indent="-228600" algn="l" rtl="0" fontAlgn="base">
        <a:spcBef>
          <a:spcPct val="20000"/>
        </a:spcBef>
        <a:spcAft>
          <a:spcPct val="0"/>
        </a:spcAft>
        <a:buClr>
          <a:srgbClr val="CC3300"/>
        </a:buClr>
        <a:buFont typeface="Webdings" pitchFamily="18" charset="2"/>
        <a:buChar char="4"/>
        <a:defRPr sz="1600">
          <a:solidFill>
            <a:schemeClr val="tx1"/>
          </a:solidFill>
          <a:latin typeface="+mn-lt"/>
        </a:defRPr>
      </a:lvl8pPr>
      <a:lvl9pPr marL="3886200" indent="-228600" algn="l" rtl="0" fontAlgn="base">
        <a:spcBef>
          <a:spcPct val="20000"/>
        </a:spcBef>
        <a:spcAft>
          <a:spcPct val="0"/>
        </a:spcAft>
        <a:buClr>
          <a:srgbClr val="CC3300"/>
        </a:buClr>
        <a:buFont typeface="Webdings" pitchFamily="18" charset="2"/>
        <a:buChar char="4"/>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ww.osapublishing.org/oe/abstract.cfm?uri=oe-21-7-8076" TargetMode="Externa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1.jpe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vmlDrawing" Target="../drawings/vmlDrawing1.vml"/><Relationship Id="rId5" Type="http://schemas.openxmlformats.org/officeDocument/2006/relationships/image" Target="../media/image38.e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spie.org/publications/fg06_p78-80_phase-shift_masks" TargetMode="External"/><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276600" y="254699"/>
            <a:ext cx="2743200" cy="852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a:solidFill>
                  <a:srgbClr val="3333FF"/>
                </a:solidFill>
                <a:latin typeface="+mj-lt"/>
                <a:ea typeface="+mj-ea"/>
                <a:cs typeface="+mj-cs"/>
              </a:defRPr>
            </a:lvl1pPr>
            <a:lvl2pPr algn="l" rtl="0" eaLnBrk="0" fontAlgn="base" hangingPunct="0">
              <a:spcBef>
                <a:spcPct val="0"/>
              </a:spcBef>
              <a:spcAft>
                <a:spcPct val="0"/>
              </a:spcAft>
              <a:defRPr sz="3400">
                <a:solidFill>
                  <a:srgbClr val="3333FF"/>
                </a:solidFill>
                <a:latin typeface="Arial" pitchFamily="34" charset="0"/>
              </a:defRPr>
            </a:lvl2pPr>
            <a:lvl3pPr algn="l" rtl="0" eaLnBrk="0" fontAlgn="base" hangingPunct="0">
              <a:spcBef>
                <a:spcPct val="0"/>
              </a:spcBef>
              <a:spcAft>
                <a:spcPct val="0"/>
              </a:spcAft>
              <a:defRPr sz="3400">
                <a:solidFill>
                  <a:srgbClr val="3333FF"/>
                </a:solidFill>
                <a:latin typeface="Arial" pitchFamily="34" charset="0"/>
              </a:defRPr>
            </a:lvl3pPr>
            <a:lvl4pPr algn="l" rtl="0" eaLnBrk="0" fontAlgn="base" hangingPunct="0">
              <a:spcBef>
                <a:spcPct val="0"/>
              </a:spcBef>
              <a:spcAft>
                <a:spcPct val="0"/>
              </a:spcAft>
              <a:defRPr sz="3400">
                <a:solidFill>
                  <a:srgbClr val="3333FF"/>
                </a:solidFill>
                <a:latin typeface="Arial" pitchFamily="34" charset="0"/>
              </a:defRPr>
            </a:lvl4pPr>
            <a:lvl5pPr algn="l" rtl="0" eaLnBrk="0" fontAlgn="base" hangingPunct="0">
              <a:spcBef>
                <a:spcPct val="0"/>
              </a:spcBef>
              <a:spcAft>
                <a:spcPct val="0"/>
              </a:spcAft>
              <a:defRPr sz="3400">
                <a:solidFill>
                  <a:srgbClr val="3333FF"/>
                </a:solidFill>
                <a:latin typeface="Arial" pitchFamily="34" charset="0"/>
              </a:defRPr>
            </a:lvl5pPr>
            <a:lvl6pPr marL="457200" algn="l" rtl="0" fontAlgn="base">
              <a:spcBef>
                <a:spcPct val="0"/>
              </a:spcBef>
              <a:spcAft>
                <a:spcPct val="0"/>
              </a:spcAft>
              <a:defRPr sz="3400">
                <a:solidFill>
                  <a:srgbClr val="3333FF"/>
                </a:solidFill>
                <a:latin typeface="Arial" pitchFamily="34" charset="0"/>
              </a:defRPr>
            </a:lvl6pPr>
            <a:lvl7pPr marL="914400" algn="l" rtl="0" fontAlgn="base">
              <a:spcBef>
                <a:spcPct val="0"/>
              </a:spcBef>
              <a:spcAft>
                <a:spcPct val="0"/>
              </a:spcAft>
              <a:defRPr sz="3400">
                <a:solidFill>
                  <a:srgbClr val="3333FF"/>
                </a:solidFill>
                <a:latin typeface="Arial" pitchFamily="34" charset="0"/>
              </a:defRPr>
            </a:lvl7pPr>
            <a:lvl8pPr marL="1371600" algn="l" rtl="0" fontAlgn="base">
              <a:spcBef>
                <a:spcPct val="0"/>
              </a:spcBef>
              <a:spcAft>
                <a:spcPct val="0"/>
              </a:spcAft>
              <a:defRPr sz="3400">
                <a:solidFill>
                  <a:srgbClr val="3333FF"/>
                </a:solidFill>
                <a:latin typeface="Arial" pitchFamily="34" charset="0"/>
              </a:defRPr>
            </a:lvl8pPr>
            <a:lvl9pPr marL="1828800" algn="l" rtl="0" fontAlgn="base">
              <a:spcBef>
                <a:spcPct val="0"/>
              </a:spcBef>
              <a:spcAft>
                <a:spcPct val="0"/>
              </a:spcAft>
              <a:defRPr sz="3400">
                <a:solidFill>
                  <a:srgbClr val="3333FF"/>
                </a:solidFill>
                <a:latin typeface="Arial" pitchFamily="34" charset="0"/>
              </a:defRPr>
            </a:lvl9pPr>
          </a:lstStyle>
          <a:p>
            <a:r>
              <a:rPr lang="en-US" sz="4800" kern="0" dirty="0">
                <a:latin typeface="Arial"/>
              </a:rPr>
              <a:t>Lecture </a:t>
            </a:r>
            <a:r>
              <a:rPr lang="en-US" sz="4800" kern="0" dirty="0" smtClean="0">
                <a:latin typeface="Arial"/>
              </a:rPr>
              <a:t>8</a:t>
            </a:r>
            <a:endParaRPr lang="en-US" sz="4800" kern="0" dirty="0">
              <a:latin typeface="Arial"/>
            </a:endParaRPr>
          </a:p>
        </p:txBody>
      </p:sp>
      <p:sp>
        <p:nvSpPr>
          <p:cNvPr id="5" name="Subtitle 2"/>
          <p:cNvSpPr txBox="1">
            <a:spLocks/>
          </p:cNvSpPr>
          <p:nvPr/>
        </p:nvSpPr>
        <p:spPr bwMode="auto">
          <a:xfrm>
            <a:off x="186070" y="999649"/>
            <a:ext cx="8686800" cy="57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CC3300"/>
              </a:buClr>
              <a:buFont typeface="Webdings" pitchFamily="18" charset="2"/>
              <a:buChar char="4"/>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rgbClr val="CC3300"/>
              </a:buClr>
              <a:buChar char="–"/>
              <a:defRPr sz="2400">
                <a:solidFill>
                  <a:schemeClr val="tx1"/>
                </a:solidFill>
                <a:latin typeface="+mn-lt"/>
              </a:defRPr>
            </a:lvl2pPr>
            <a:lvl3pPr marL="1143000" indent="-228600" algn="l" rtl="0" eaLnBrk="0" fontAlgn="base" hangingPunct="0">
              <a:spcBef>
                <a:spcPct val="20000"/>
              </a:spcBef>
              <a:spcAft>
                <a:spcPct val="0"/>
              </a:spcAft>
              <a:buClr>
                <a:srgbClr val="CC3300"/>
              </a:buClr>
              <a:buFont typeface="Webdings" pitchFamily="18" charset="2"/>
              <a:buChar char="4"/>
              <a:defRPr sz="2000">
                <a:solidFill>
                  <a:schemeClr val="tx1"/>
                </a:solidFill>
                <a:latin typeface="+mn-lt"/>
              </a:defRPr>
            </a:lvl3pPr>
            <a:lvl4pPr marL="1600200" indent="-228600" algn="l" rtl="0" eaLnBrk="0" fontAlgn="base" hangingPunct="0">
              <a:spcBef>
                <a:spcPct val="20000"/>
              </a:spcBef>
              <a:spcAft>
                <a:spcPct val="0"/>
              </a:spcAft>
              <a:buClr>
                <a:srgbClr val="CC3300"/>
              </a:buClr>
              <a:buChar char="–"/>
              <a:defRPr sz="1800">
                <a:solidFill>
                  <a:schemeClr val="tx1"/>
                </a:solidFill>
                <a:latin typeface="+mn-lt"/>
              </a:defRPr>
            </a:lvl4pPr>
            <a:lvl5pPr marL="2057400" indent="-228600" algn="l" rtl="0" eaLnBrk="0" fontAlgn="base" hangingPunct="0">
              <a:spcBef>
                <a:spcPct val="20000"/>
              </a:spcBef>
              <a:spcAft>
                <a:spcPct val="0"/>
              </a:spcAft>
              <a:buClr>
                <a:srgbClr val="CC3300"/>
              </a:buClr>
              <a:buFont typeface="Webdings" pitchFamily="18" charset="2"/>
              <a:buChar char="4"/>
              <a:defRPr sz="1800">
                <a:solidFill>
                  <a:schemeClr val="tx1"/>
                </a:solidFill>
                <a:latin typeface="+mn-lt"/>
              </a:defRPr>
            </a:lvl5pPr>
            <a:lvl6pPr marL="2514600" indent="-228600" algn="l" rtl="0" fontAlgn="base">
              <a:spcBef>
                <a:spcPct val="20000"/>
              </a:spcBef>
              <a:spcAft>
                <a:spcPct val="0"/>
              </a:spcAft>
              <a:buClr>
                <a:srgbClr val="CC3300"/>
              </a:buClr>
              <a:buFont typeface="Webdings" pitchFamily="18" charset="2"/>
              <a:buChar char="4"/>
              <a:defRPr sz="1800">
                <a:solidFill>
                  <a:schemeClr val="tx1"/>
                </a:solidFill>
                <a:latin typeface="+mn-lt"/>
              </a:defRPr>
            </a:lvl6pPr>
            <a:lvl7pPr marL="2971800" indent="-228600" algn="l" rtl="0" fontAlgn="base">
              <a:spcBef>
                <a:spcPct val="20000"/>
              </a:spcBef>
              <a:spcAft>
                <a:spcPct val="0"/>
              </a:spcAft>
              <a:buClr>
                <a:srgbClr val="CC3300"/>
              </a:buClr>
              <a:buFont typeface="Webdings" pitchFamily="18" charset="2"/>
              <a:buChar char="4"/>
              <a:defRPr sz="1800">
                <a:solidFill>
                  <a:schemeClr val="tx1"/>
                </a:solidFill>
                <a:latin typeface="+mn-lt"/>
              </a:defRPr>
            </a:lvl7pPr>
            <a:lvl8pPr marL="3429000" indent="-228600" algn="l" rtl="0" fontAlgn="base">
              <a:spcBef>
                <a:spcPct val="20000"/>
              </a:spcBef>
              <a:spcAft>
                <a:spcPct val="0"/>
              </a:spcAft>
              <a:buClr>
                <a:srgbClr val="CC3300"/>
              </a:buClr>
              <a:buFont typeface="Webdings" pitchFamily="18" charset="2"/>
              <a:buChar char="4"/>
              <a:defRPr sz="1800">
                <a:solidFill>
                  <a:schemeClr val="tx1"/>
                </a:solidFill>
                <a:latin typeface="+mn-lt"/>
              </a:defRPr>
            </a:lvl8pPr>
            <a:lvl9pPr marL="3886200" indent="-228600" algn="l" rtl="0" fontAlgn="base">
              <a:spcBef>
                <a:spcPct val="20000"/>
              </a:spcBef>
              <a:spcAft>
                <a:spcPct val="0"/>
              </a:spcAft>
              <a:buClr>
                <a:srgbClr val="CC3300"/>
              </a:buClr>
              <a:buFont typeface="Webdings" pitchFamily="18" charset="2"/>
              <a:buChar char="4"/>
              <a:defRPr sz="1800">
                <a:solidFill>
                  <a:schemeClr val="tx1"/>
                </a:solidFill>
                <a:latin typeface="+mn-lt"/>
              </a:defRPr>
            </a:lvl9pPr>
          </a:lstStyle>
          <a:p>
            <a:pPr marL="0" indent="0">
              <a:buNone/>
            </a:pPr>
            <a:r>
              <a:rPr lang="en-US" kern="0" dirty="0">
                <a:solidFill>
                  <a:srgbClr val="000000"/>
                </a:solidFill>
                <a:latin typeface="Arial"/>
              </a:rPr>
              <a:t>Chemical Engineering for Micro/Nano Fabrication</a:t>
            </a:r>
          </a:p>
          <a:p>
            <a:endParaRPr lang="en-US" kern="0" dirty="0">
              <a:solidFill>
                <a:srgbClr val="000000"/>
              </a:solidFill>
              <a:latin typeface="Arial"/>
            </a:endParaRPr>
          </a:p>
          <a:p>
            <a:endParaRPr lang="en-US" kern="0" dirty="0">
              <a:solidFill>
                <a:srgbClr val="000000"/>
              </a:solidFill>
              <a:latin typeface="Arial"/>
            </a:endParaRPr>
          </a:p>
        </p:txBody>
      </p:sp>
      <p:sp>
        <p:nvSpPr>
          <p:cNvPr id="27" name="TextBox 26"/>
          <p:cNvSpPr txBox="1"/>
          <p:nvPr/>
        </p:nvSpPr>
        <p:spPr>
          <a:xfrm>
            <a:off x="1887881" y="5645399"/>
            <a:ext cx="5387285" cy="461665"/>
          </a:xfrm>
          <a:prstGeom prst="rect">
            <a:avLst/>
          </a:prstGeom>
          <a:noFill/>
        </p:spPr>
        <p:txBody>
          <a:bodyPr wrap="square" rtlCol="0">
            <a:spAutoFit/>
          </a:bodyPr>
          <a:lstStyle/>
          <a:p>
            <a:r>
              <a:rPr lang="en-US" sz="2400" dirty="0" smtClean="0"/>
              <a:t>Step and Flash Imprint Lithography </a:t>
            </a:r>
            <a:endParaRPr 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625" y="2314575"/>
            <a:ext cx="2159000" cy="2247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5540" y="2314575"/>
            <a:ext cx="1491969" cy="2247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48933"/>
          <a:stretch/>
        </p:blipFill>
        <p:spPr>
          <a:xfrm>
            <a:off x="5940424" y="2286422"/>
            <a:ext cx="1981201" cy="22760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685800" y="4903882"/>
            <a:ext cx="9601199" cy="400110"/>
          </a:xfrm>
          <a:prstGeom prst="rect">
            <a:avLst/>
          </a:prstGeom>
          <a:noFill/>
        </p:spPr>
        <p:txBody>
          <a:bodyPr wrap="square" rtlCol="0">
            <a:spAutoFit/>
          </a:bodyPr>
          <a:lstStyle/>
          <a:p>
            <a:r>
              <a:rPr lang="en-US" sz="2000" dirty="0" smtClean="0"/>
              <a:t>    Matt Colburn                Steve Johnson          S.V. </a:t>
            </a:r>
            <a:r>
              <a:rPr lang="en-US" sz="2000" dirty="0" err="1" smtClean="0"/>
              <a:t>Sreenivasan</a:t>
            </a:r>
            <a:r>
              <a:rPr lang="en-US" sz="2000" dirty="0" smtClean="0"/>
              <a:t>	</a:t>
            </a:r>
            <a:endParaRPr lang="en-US" sz="2000" dirty="0"/>
          </a:p>
        </p:txBody>
      </p:sp>
    </p:spTree>
    <p:extLst>
      <p:ext uri="{BB962C8B-B14F-4D97-AF65-F5344CB8AC3E}">
        <p14:creationId xmlns:p14="http://schemas.microsoft.com/office/powerpoint/2010/main" val="249415968"/>
      </p:ext>
    </p:extLst>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SA Image" descr="OSA Image"/>
          <p:cNvPicPr>
            <a:picLocks noChangeAspect="1"/>
          </p:cNvPicPr>
          <p:nvPr/>
        </p:nvPicPr>
        <p:blipFill>
          <a:blip r:embed="rId3"/>
          <a:stretch>
            <a:fillRect/>
          </a:stretch>
        </p:blipFill>
        <p:spPr>
          <a:xfrm>
            <a:off x="1568012" y="1425510"/>
            <a:ext cx="5648325" cy="4752975"/>
          </a:xfrm>
          <a:prstGeom prst="rect">
            <a:avLst/>
          </a:prstGeom>
        </p:spPr>
      </p:pic>
      <p:pic>
        <p:nvPicPr>
          <p:cNvPr id="2" name="OSA logo" descr="OSA logo"/>
          <p:cNvPicPr>
            <a:picLocks noChangeAspect="1"/>
          </p:cNvPicPr>
          <p:nvPr/>
        </p:nvPicPr>
        <p:blipFill>
          <a:blip r:embed="rId4"/>
          <a:stretch>
            <a:fillRect/>
          </a:stretch>
        </p:blipFill>
        <p:spPr>
          <a:xfrm>
            <a:off x="610831" y="1425510"/>
            <a:ext cx="1214438" cy="695325"/>
          </a:xfrm>
          <a:prstGeom prst="rect">
            <a:avLst/>
          </a:prstGeom>
        </p:spPr>
      </p:pic>
      <p:sp>
        <p:nvSpPr>
          <p:cNvPr id="3" name="TextBox 2"/>
          <p:cNvSpPr txBox="1"/>
          <p:nvPr/>
        </p:nvSpPr>
        <p:spPr>
          <a:xfrm>
            <a:off x="2139347" y="6178485"/>
            <a:ext cx="5556853" cy="523220"/>
          </a:xfrm>
          <a:prstGeom prst="rect">
            <a:avLst/>
          </a:prstGeom>
        </p:spPr>
        <p:txBody>
          <a:bodyPr vertOverflow="overflow" horzOverflow="overflow" wrap="square" lIns="91440" tIns="45720" rIns="91440" bIns="45720" numCol="1" rtlCol="0">
            <a:spAutoFit/>
          </a:bodyPr>
          <a:lstStyle/>
          <a:p>
            <a:pPr marL="0" marR="0" lvl="0" indent="0" algn="l" fontAlgn="base"/>
            <a:r>
              <a:rPr sz="1400" b="0" i="0" u="none" strike="noStrike" dirty="0">
                <a:solidFill>
                  <a:srgbClr val="000000"/>
                </a:solidFill>
                <a:latin typeface="Calibri"/>
              </a:rPr>
              <a:t>
</a:t>
            </a:r>
            <a:r>
              <a:rPr sz="1400" b="0" i="0" u="none" strike="noStrike" dirty="0">
                <a:solidFill>
                  <a:srgbClr val="000000"/>
                </a:solidFill>
                <a:latin typeface="Calibri"/>
                <a:hlinkClick r:id="rId5" tooltip="oe-21-7-8076"/>
              </a:rPr>
              <a:t> https://www.osapublishing.org/oe/abstract.cfm?uri=oe-21-7-8076</a:t>
            </a:r>
          </a:p>
        </p:txBody>
      </p:sp>
      <p:sp>
        <p:nvSpPr>
          <p:cNvPr id="6" name="TextBox 5"/>
          <p:cNvSpPr txBox="1"/>
          <p:nvPr/>
        </p:nvSpPr>
        <p:spPr>
          <a:xfrm>
            <a:off x="2396359" y="308407"/>
            <a:ext cx="5150069" cy="769441"/>
          </a:xfrm>
          <a:prstGeom prst="rect">
            <a:avLst/>
          </a:prstGeom>
          <a:noFill/>
        </p:spPr>
        <p:txBody>
          <a:bodyPr wrap="square" rtlCol="0">
            <a:spAutoFit/>
          </a:bodyPr>
          <a:lstStyle/>
          <a:p>
            <a:r>
              <a:rPr lang="en-US" sz="4400" dirty="0" smtClean="0">
                <a:solidFill>
                  <a:srgbClr val="3333FF"/>
                </a:solidFill>
              </a:rPr>
              <a:t>Inverse Lithography</a:t>
            </a:r>
            <a:endParaRPr lang="en-US" sz="4400" dirty="0">
              <a:solidFill>
                <a:srgbClr val="3333FF"/>
              </a:solidFill>
            </a:endParaRPr>
          </a:p>
        </p:txBody>
      </p:sp>
    </p:spTree>
    <p:extLst>
      <p:ext uri="{BB962C8B-B14F-4D97-AF65-F5344CB8AC3E}">
        <p14:creationId xmlns:p14="http://schemas.microsoft.com/office/powerpoint/2010/main" val="467044392"/>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9257"/>
          <a:stretch/>
        </p:blipFill>
        <p:spPr>
          <a:xfrm>
            <a:off x="786653" y="1513490"/>
            <a:ext cx="7570694" cy="3481706"/>
          </a:xfrm>
          <a:prstGeom prst="rect">
            <a:avLst/>
          </a:prstGeom>
        </p:spPr>
      </p:pic>
      <p:sp>
        <p:nvSpPr>
          <p:cNvPr id="2" name="Rectangle 1"/>
          <p:cNvSpPr/>
          <p:nvPr/>
        </p:nvSpPr>
        <p:spPr>
          <a:xfrm>
            <a:off x="1266495" y="5236934"/>
            <a:ext cx="7299435" cy="849463"/>
          </a:xfrm>
          <a:prstGeom prst="rect">
            <a:avLst/>
          </a:prstGeom>
        </p:spPr>
        <p:txBody>
          <a:bodyPr wrap="square">
            <a:spAutoFit/>
          </a:bodyPr>
          <a:lstStyle/>
          <a:p>
            <a:pPr marL="342900" lvl="0" indent="-342900" eaLnBrk="0" fontAlgn="base" hangingPunct="0">
              <a:spcBef>
                <a:spcPct val="20000"/>
              </a:spcBef>
              <a:spcAft>
                <a:spcPct val="0"/>
              </a:spcAft>
              <a:buClr>
                <a:srgbClr val="CC3300"/>
              </a:buClr>
              <a:buFont typeface="Webdings" pitchFamily="18" charset="2"/>
              <a:buChar char="4"/>
            </a:pPr>
            <a:r>
              <a:rPr lang="en-US" sz="2400" b="1" kern="0" dirty="0">
                <a:solidFill>
                  <a:srgbClr val="000000"/>
                </a:solidFill>
              </a:rPr>
              <a:t>Very complex mask patterns are emerging</a:t>
            </a:r>
          </a:p>
          <a:p>
            <a:pPr marL="742950" lvl="1" indent="-285750" eaLnBrk="0" fontAlgn="base" hangingPunct="0">
              <a:spcBef>
                <a:spcPct val="20000"/>
              </a:spcBef>
              <a:spcAft>
                <a:spcPct val="0"/>
              </a:spcAft>
              <a:buClr>
                <a:srgbClr val="CC3300"/>
              </a:buClr>
              <a:buFontTx/>
              <a:buChar char="–"/>
            </a:pPr>
            <a:r>
              <a:rPr lang="en-US" sz="2100" kern="0" dirty="0">
                <a:solidFill>
                  <a:srgbClr val="000000"/>
                </a:solidFill>
              </a:rPr>
              <a:t>Curved shapes…..very slow to write.</a:t>
            </a:r>
          </a:p>
        </p:txBody>
      </p:sp>
      <p:sp>
        <p:nvSpPr>
          <p:cNvPr id="5" name="Title 1"/>
          <p:cNvSpPr>
            <a:spLocks noGrp="1"/>
          </p:cNvSpPr>
          <p:nvPr>
            <p:ph type="title"/>
          </p:nvPr>
        </p:nvSpPr>
        <p:spPr>
          <a:xfrm>
            <a:off x="2111817" y="277580"/>
            <a:ext cx="5608790" cy="994172"/>
          </a:xfrm>
        </p:spPr>
        <p:txBody>
          <a:bodyPr/>
          <a:lstStyle/>
          <a:p>
            <a:r>
              <a:rPr lang="en-US" dirty="0" smtClean="0">
                <a:solidFill>
                  <a:srgbClr val="3333FF"/>
                </a:solidFill>
              </a:rPr>
              <a:t>Some Unintuitive Shapes </a:t>
            </a:r>
            <a:endParaRPr lang="en-US" dirty="0">
              <a:solidFill>
                <a:srgbClr val="3333FF"/>
              </a:solidFill>
            </a:endParaRPr>
          </a:p>
        </p:txBody>
      </p:sp>
    </p:spTree>
    <p:extLst>
      <p:ext uri="{BB962C8B-B14F-4D97-AF65-F5344CB8AC3E}">
        <p14:creationId xmlns:p14="http://schemas.microsoft.com/office/powerpoint/2010/main" val="3267558168"/>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pixel masks for lithograph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4970440"/>
            <a:ext cx="4762500" cy="18192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1600200" y="76200"/>
            <a:ext cx="6477000" cy="4922520"/>
          </a:xfrm>
          <a:prstGeom prst="rect">
            <a:avLst/>
          </a:prstGeom>
        </p:spPr>
      </p:pic>
    </p:spTree>
    <p:extLst>
      <p:ext uri="{BB962C8B-B14F-4D97-AF65-F5344CB8AC3E}">
        <p14:creationId xmlns:p14="http://schemas.microsoft.com/office/powerpoint/2010/main" val="346997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533400"/>
            <a:ext cx="5639803" cy="994172"/>
          </a:xfrm>
        </p:spPr>
        <p:txBody>
          <a:bodyPr/>
          <a:lstStyle/>
          <a:p>
            <a:r>
              <a:rPr lang="en-US" dirty="0" smtClean="0">
                <a:solidFill>
                  <a:srgbClr val="3333FF"/>
                </a:solidFill>
              </a:rPr>
              <a:t>Inverse Lithography</a:t>
            </a:r>
            <a:endParaRPr lang="en-US" dirty="0">
              <a:solidFill>
                <a:srgbClr val="3333FF"/>
              </a:solidFill>
            </a:endParaRPr>
          </a:p>
        </p:txBody>
      </p:sp>
      <p:sp>
        <p:nvSpPr>
          <p:cNvPr id="3" name="Content Placeholder 2"/>
          <p:cNvSpPr>
            <a:spLocks noGrp="1"/>
          </p:cNvSpPr>
          <p:nvPr>
            <p:ph idx="1"/>
          </p:nvPr>
        </p:nvSpPr>
        <p:spPr>
          <a:xfrm>
            <a:off x="697279" y="1704852"/>
            <a:ext cx="8106656" cy="3263504"/>
          </a:xfrm>
        </p:spPr>
        <p:txBody>
          <a:bodyPr>
            <a:noAutofit/>
          </a:bodyPr>
          <a:lstStyle/>
          <a:p>
            <a:r>
              <a:rPr lang="en-US" dirty="0"/>
              <a:t>Makes the OPC and design people very </a:t>
            </a:r>
            <a:r>
              <a:rPr lang="en-US" dirty="0" smtClean="0"/>
              <a:t>happy</a:t>
            </a:r>
          </a:p>
          <a:p>
            <a:endParaRPr lang="en-US" dirty="0"/>
          </a:p>
          <a:p>
            <a:r>
              <a:rPr lang="en-US" dirty="0"/>
              <a:t>Very complex mask patterns are emerging</a:t>
            </a:r>
          </a:p>
          <a:p>
            <a:pPr lvl="1"/>
            <a:r>
              <a:rPr lang="en-US" sz="2100" dirty="0"/>
              <a:t>Curved shapes…..very slow to write.</a:t>
            </a:r>
          </a:p>
          <a:p>
            <a:pPr lvl="1"/>
            <a:endParaRPr lang="en-US" sz="2100" dirty="0"/>
          </a:p>
          <a:p>
            <a:r>
              <a:rPr lang="en-US" dirty="0"/>
              <a:t>But….the savior is on the way!</a:t>
            </a:r>
          </a:p>
          <a:p>
            <a:pPr lvl="1"/>
            <a:r>
              <a:rPr lang="en-US" sz="2100" dirty="0"/>
              <a:t>IMS, has morphed into a </a:t>
            </a:r>
            <a:r>
              <a:rPr lang="en-US" sz="2100" dirty="0" err="1"/>
              <a:t>multibeam</a:t>
            </a:r>
            <a:r>
              <a:rPr lang="en-US" sz="2100" dirty="0"/>
              <a:t> mask writer!!</a:t>
            </a:r>
          </a:p>
          <a:p>
            <a:pPr lvl="1" algn="just"/>
            <a:r>
              <a:rPr lang="en-US" sz="2100" dirty="0"/>
              <a:t>First tools are to be delivered “now”…</a:t>
            </a:r>
          </a:p>
          <a:p>
            <a:pPr lvl="1" algn="just"/>
            <a:r>
              <a:rPr lang="en-US" sz="2100" dirty="0"/>
              <a:t>262 beams, 12G/sec data path, air bearing vacuum stage (?)</a:t>
            </a:r>
          </a:p>
          <a:p>
            <a:pPr lvl="1" algn="just"/>
            <a:r>
              <a:rPr lang="en-US" sz="2100" dirty="0"/>
              <a:t>DNP has tested this and is very high on the tool</a:t>
            </a:r>
          </a:p>
        </p:txBody>
      </p:sp>
    </p:spTree>
    <p:extLst>
      <p:ext uri="{BB962C8B-B14F-4D97-AF65-F5344CB8AC3E}">
        <p14:creationId xmlns:p14="http://schemas.microsoft.com/office/powerpoint/2010/main" val="4256610770"/>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863600" y="166534"/>
            <a:ext cx="8051800" cy="727075"/>
          </a:xfrm>
        </p:spPr>
        <p:txBody>
          <a:bodyPr>
            <a:normAutofit/>
          </a:bodyPr>
          <a:lstStyle/>
          <a:p>
            <a:pPr eaLnBrk="1" hangingPunct="1"/>
            <a:r>
              <a:rPr lang="en-US" sz="3200" dirty="0" smtClean="0"/>
              <a:t>Only remaining option is double exposure</a:t>
            </a:r>
            <a:r>
              <a:rPr lang="en-US" sz="2800" dirty="0" smtClean="0"/>
              <a:t>?</a:t>
            </a:r>
          </a:p>
        </p:txBody>
      </p:sp>
      <p:grpSp>
        <p:nvGrpSpPr>
          <p:cNvPr id="97283" name="Group 3"/>
          <p:cNvGrpSpPr>
            <a:grpSpLocks/>
          </p:cNvGrpSpPr>
          <p:nvPr/>
        </p:nvGrpSpPr>
        <p:grpSpPr bwMode="auto">
          <a:xfrm>
            <a:off x="3460750" y="5257800"/>
            <a:ext cx="1873250" cy="1254125"/>
            <a:chOff x="1795" y="667"/>
            <a:chExt cx="1180" cy="1082"/>
          </a:xfrm>
        </p:grpSpPr>
        <p:sp>
          <p:nvSpPr>
            <p:cNvPr id="97301" name="Rectangle 4" descr="30%"/>
            <p:cNvSpPr>
              <a:spLocks noChangeArrowheads="1"/>
            </p:cNvSpPr>
            <p:nvPr/>
          </p:nvSpPr>
          <p:spPr bwMode="auto">
            <a:xfrm>
              <a:off x="1795" y="669"/>
              <a:ext cx="110" cy="1079"/>
            </a:xfrm>
            <a:prstGeom prst="rect">
              <a:avLst/>
            </a:prstGeom>
            <a:pattFill prst="pct30">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a:solidFill>
                  <a:prstClr val="black"/>
                </a:solidFill>
              </a:endParaRPr>
            </a:p>
          </p:txBody>
        </p:sp>
        <p:sp>
          <p:nvSpPr>
            <p:cNvPr id="97302" name="Rectangle 5" descr="30%"/>
            <p:cNvSpPr>
              <a:spLocks noChangeArrowheads="1"/>
            </p:cNvSpPr>
            <p:nvPr/>
          </p:nvSpPr>
          <p:spPr bwMode="auto">
            <a:xfrm>
              <a:off x="2016" y="669"/>
              <a:ext cx="110" cy="1079"/>
            </a:xfrm>
            <a:prstGeom prst="rect">
              <a:avLst/>
            </a:prstGeom>
            <a:pattFill prst="pct30">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a:solidFill>
                  <a:prstClr val="black"/>
                </a:solidFill>
              </a:endParaRPr>
            </a:p>
          </p:txBody>
        </p:sp>
        <p:sp>
          <p:nvSpPr>
            <p:cNvPr id="97303" name="Rectangle 6" descr="30%"/>
            <p:cNvSpPr>
              <a:spLocks noChangeArrowheads="1"/>
            </p:cNvSpPr>
            <p:nvPr/>
          </p:nvSpPr>
          <p:spPr bwMode="auto">
            <a:xfrm>
              <a:off x="2235" y="669"/>
              <a:ext cx="110" cy="1079"/>
            </a:xfrm>
            <a:prstGeom prst="rect">
              <a:avLst/>
            </a:prstGeom>
            <a:pattFill prst="pct30">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a:solidFill>
                  <a:prstClr val="black"/>
                </a:solidFill>
              </a:endParaRPr>
            </a:p>
          </p:txBody>
        </p:sp>
        <p:sp>
          <p:nvSpPr>
            <p:cNvPr id="97304" name="Rectangle 7" descr="30%"/>
            <p:cNvSpPr>
              <a:spLocks noChangeArrowheads="1"/>
            </p:cNvSpPr>
            <p:nvPr/>
          </p:nvSpPr>
          <p:spPr bwMode="auto">
            <a:xfrm>
              <a:off x="2445" y="670"/>
              <a:ext cx="110" cy="1079"/>
            </a:xfrm>
            <a:prstGeom prst="rect">
              <a:avLst/>
            </a:prstGeom>
            <a:pattFill prst="pct30">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a:solidFill>
                  <a:prstClr val="black"/>
                </a:solidFill>
              </a:endParaRPr>
            </a:p>
          </p:txBody>
        </p:sp>
        <p:sp>
          <p:nvSpPr>
            <p:cNvPr id="97305" name="Rectangle 8" descr="30%"/>
            <p:cNvSpPr>
              <a:spLocks noChangeArrowheads="1"/>
            </p:cNvSpPr>
            <p:nvPr/>
          </p:nvSpPr>
          <p:spPr bwMode="auto">
            <a:xfrm>
              <a:off x="2655" y="670"/>
              <a:ext cx="110" cy="1079"/>
            </a:xfrm>
            <a:prstGeom prst="rect">
              <a:avLst/>
            </a:prstGeom>
            <a:pattFill prst="pct30">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a:solidFill>
                  <a:prstClr val="black"/>
                </a:solidFill>
              </a:endParaRPr>
            </a:p>
          </p:txBody>
        </p:sp>
        <p:sp>
          <p:nvSpPr>
            <p:cNvPr id="97306" name="Rectangle 9" descr="30%"/>
            <p:cNvSpPr>
              <a:spLocks noChangeArrowheads="1"/>
            </p:cNvSpPr>
            <p:nvPr/>
          </p:nvSpPr>
          <p:spPr bwMode="auto">
            <a:xfrm>
              <a:off x="2865" y="667"/>
              <a:ext cx="110" cy="1079"/>
            </a:xfrm>
            <a:prstGeom prst="rect">
              <a:avLst/>
            </a:prstGeom>
            <a:pattFill prst="pct30">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a:solidFill>
                  <a:prstClr val="black"/>
                </a:solidFill>
              </a:endParaRPr>
            </a:p>
          </p:txBody>
        </p:sp>
      </p:grpSp>
      <p:grpSp>
        <p:nvGrpSpPr>
          <p:cNvPr id="563220" name="Group 20"/>
          <p:cNvGrpSpPr>
            <a:grpSpLocks/>
          </p:cNvGrpSpPr>
          <p:nvPr/>
        </p:nvGrpSpPr>
        <p:grpSpPr bwMode="auto">
          <a:xfrm>
            <a:off x="3505200" y="1219200"/>
            <a:ext cx="1539875" cy="1252538"/>
            <a:chOff x="3299" y="1130"/>
            <a:chExt cx="970" cy="789"/>
          </a:xfrm>
        </p:grpSpPr>
        <p:sp>
          <p:nvSpPr>
            <p:cNvPr id="97298" name="Rectangle 10" descr="30%"/>
            <p:cNvSpPr>
              <a:spLocks noChangeArrowheads="1"/>
            </p:cNvSpPr>
            <p:nvPr/>
          </p:nvSpPr>
          <p:spPr bwMode="auto">
            <a:xfrm>
              <a:off x="3299" y="1130"/>
              <a:ext cx="110" cy="788"/>
            </a:xfrm>
            <a:prstGeom prst="rect">
              <a:avLst/>
            </a:prstGeom>
            <a:pattFill prst="pct30">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a:solidFill>
                  <a:prstClr val="black"/>
                </a:solidFill>
              </a:endParaRPr>
            </a:p>
          </p:txBody>
        </p:sp>
        <p:sp>
          <p:nvSpPr>
            <p:cNvPr id="97299" name="Rectangle 11" descr="30%"/>
            <p:cNvSpPr>
              <a:spLocks noChangeArrowheads="1"/>
            </p:cNvSpPr>
            <p:nvPr/>
          </p:nvSpPr>
          <p:spPr bwMode="auto">
            <a:xfrm>
              <a:off x="3739" y="1130"/>
              <a:ext cx="110" cy="788"/>
            </a:xfrm>
            <a:prstGeom prst="rect">
              <a:avLst/>
            </a:prstGeom>
            <a:pattFill prst="pct30">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a:solidFill>
                  <a:prstClr val="black"/>
                </a:solidFill>
              </a:endParaRPr>
            </a:p>
          </p:txBody>
        </p:sp>
        <p:sp>
          <p:nvSpPr>
            <p:cNvPr id="97300" name="Rectangle 12" descr="30%"/>
            <p:cNvSpPr>
              <a:spLocks noChangeArrowheads="1"/>
            </p:cNvSpPr>
            <p:nvPr/>
          </p:nvSpPr>
          <p:spPr bwMode="auto">
            <a:xfrm>
              <a:off x="4159" y="1131"/>
              <a:ext cx="110" cy="788"/>
            </a:xfrm>
            <a:prstGeom prst="rect">
              <a:avLst/>
            </a:prstGeom>
            <a:pattFill prst="pct30">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a:solidFill>
                  <a:prstClr val="black"/>
                </a:solidFill>
              </a:endParaRPr>
            </a:p>
          </p:txBody>
        </p:sp>
      </p:grpSp>
      <p:grpSp>
        <p:nvGrpSpPr>
          <p:cNvPr id="97285" name="Group 21"/>
          <p:cNvGrpSpPr>
            <a:grpSpLocks/>
          </p:cNvGrpSpPr>
          <p:nvPr/>
        </p:nvGrpSpPr>
        <p:grpSpPr bwMode="auto">
          <a:xfrm>
            <a:off x="3810000" y="3414713"/>
            <a:ext cx="1522413" cy="1254125"/>
            <a:chOff x="3520" y="2299"/>
            <a:chExt cx="959" cy="790"/>
          </a:xfrm>
        </p:grpSpPr>
        <p:sp>
          <p:nvSpPr>
            <p:cNvPr id="97295" name="Rectangle 13" descr="30%"/>
            <p:cNvSpPr>
              <a:spLocks noChangeArrowheads="1"/>
            </p:cNvSpPr>
            <p:nvPr/>
          </p:nvSpPr>
          <p:spPr bwMode="auto">
            <a:xfrm>
              <a:off x="3520" y="2300"/>
              <a:ext cx="110" cy="788"/>
            </a:xfrm>
            <a:prstGeom prst="rect">
              <a:avLst/>
            </a:prstGeom>
            <a:pattFill prst="pct30">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a:solidFill>
                  <a:prstClr val="black"/>
                </a:solidFill>
              </a:endParaRPr>
            </a:p>
          </p:txBody>
        </p:sp>
        <p:sp>
          <p:nvSpPr>
            <p:cNvPr id="97296" name="Rectangle 14" descr="30%"/>
            <p:cNvSpPr>
              <a:spLocks noChangeArrowheads="1"/>
            </p:cNvSpPr>
            <p:nvPr/>
          </p:nvSpPr>
          <p:spPr bwMode="auto">
            <a:xfrm>
              <a:off x="3949" y="2301"/>
              <a:ext cx="110" cy="788"/>
            </a:xfrm>
            <a:prstGeom prst="rect">
              <a:avLst/>
            </a:prstGeom>
            <a:pattFill prst="pct30">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a:solidFill>
                  <a:prstClr val="black"/>
                </a:solidFill>
              </a:endParaRPr>
            </a:p>
          </p:txBody>
        </p:sp>
        <p:sp>
          <p:nvSpPr>
            <p:cNvPr id="97297" name="Rectangle 15" descr="30%"/>
            <p:cNvSpPr>
              <a:spLocks noChangeArrowheads="1"/>
            </p:cNvSpPr>
            <p:nvPr/>
          </p:nvSpPr>
          <p:spPr bwMode="auto">
            <a:xfrm>
              <a:off x="4369" y="2299"/>
              <a:ext cx="110" cy="788"/>
            </a:xfrm>
            <a:prstGeom prst="rect">
              <a:avLst/>
            </a:prstGeom>
            <a:pattFill prst="pct30">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a:solidFill>
                  <a:prstClr val="black"/>
                </a:solidFill>
              </a:endParaRPr>
            </a:p>
          </p:txBody>
        </p:sp>
      </p:grpSp>
      <p:sp>
        <p:nvSpPr>
          <p:cNvPr id="97286" name="Text Box 16"/>
          <p:cNvSpPr txBox="1">
            <a:spLocks noChangeArrowheads="1"/>
          </p:cNvSpPr>
          <p:nvPr/>
        </p:nvSpPr>
        <p:spPr bwMode="auto">
          <a:xfrm>
            <a:off x="1981200" y="5410200"/>
            <a:ext cx="6000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pPr fontAlgn="base">
              <a:spcBef>
                <a:spcPct val="0"/>
              </a:spcBef>
              <a:spcAft>
                <a:spcPct val="0"/>
              </a:spcAft>
            </a:pPr>
            <a:r>
              <a:rPr lang="en-US" sz="4000">
                <a:solidFill>
                  <a:prstClr val="black"/>
                </a:solidFill>
                <a:latin typeface="Verdana" pitchFamily="34" charset="0"/>
              </a:rPr>
              <a:t>=</a:t>
            </a:r>
          </a:p>
        </p:txBody>
      </p:sp>
      <p:sp>
        <p:nvSpPr>
          <p:cNvPr id="97287" name="Text Box 17"/>
          <p:cNvSpPr txBox="1">
            <a:spLocks noChangeArrowheads="1"/>
          </p:cNvSpPr>
          <p:nvPr/>
        </p:nvSpPr>
        <p:spPr bwMode="auto">
          <a:xfrm>
            <a:off x="1981200" y="3200400"/>
            <a:ext cx="6000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pPr fontAlgn="base">
              <a:spcBef>
                <a:spcPct val="0"/>
              </a:spcBef>
              <a:spcAft>
                <a:spcPct val="0"/>
              </a:spcAft>
            </a:pPr>
            <a:r>
              <a:rPr lang="en-US" sz="4000">
                <a:solidFill>
                  <a:prstClr val="black"/>
                </a:solidFill>
                <a:latin typeface="Verdana" pitchFamily="34" charset="0"/>
              </a:rPr>
              <a:t>+</a:t>
            </a:r>
          </a:p>
        </p:txBody>
      </p:sp>
      <p:sp>
        <p:nvSpPr>
          <p:cNvPr id="97288" name="Line 22"/>
          <p:cNvSpPr>
            <a:spLocks noChangeShapeType="1"/>
          </p:cNvSpPr>
          <p:nvPr/>
        </p:nvSpPr>
        <p:spPr bwMode="auto">
          <a:xfrm>
            <a:off x="2514600" y="5029200"/>
            <a:ext cx="3048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prstClr val="black"/>
              </a:solidFill>
            </a:endParaRPr>
          </a:p>
        </p:txBody>
      </p:sp>
      <p:grpSp>
        <p:nvGrpSpPr>
          <p:cNvPr id="2" name="Group 1"/>
          <p:cNvGrpSpPr>
            <a:grpSpLocks/>
          </p:cNvGrpSpPr>
          <p:nvPr/>
        </p:nvGrpSpPr>
        <p:grpSpPr bwMode="auto">
          <a:xfrm>
            <a:off x="1292225" y="2605088"/>
            <a:ext cx="7513638" cy="2365375"/>
            <a:chOff x="1292225" y="2605088"/>
            <a:chExt cx="7513638" cy="2365375"/>
          </a:xfrm>
        </p:grpSpPr>
        <p:grpSp>
          <p:nvGrpSpPr>
            <p:cNvPr id="97290" name="Group 20"/>
            <p:cNvGrpSpPr>
              <a:grpSpLocks/>
            </p:cNvGrpSpPr>
            <p:nvPr/>
          </p:nvGrpSpPr>
          <p:grpSpPr bwMode="auto">
            <a:xfrm>
              <a:off x="1292225" y="2605088"/>
              <a:ext cx="7513638" cy="2365375"/>
              <a:chOff x="1292276" y="2605163"/>
              <a:chExt cx="7514038" cy="2365300"/>
            </a:xfrm>
          </p:grpSpPr>
          <p:pic>
            <p:nvPicPr>
              <p:cNvPr id="97292"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563" y="2605163"/>
                <a:ext cx="7477024" cy="206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97293"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2276" y="4587975"/>
                <a:ext cx="7514038" cy="38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sp>
            <p:nvSpPr>
              <p:cNvPr id="97294" name="Rectangle 1"/>
              <p:cNvSpPr>
                <a:spLocks noChangeArrowheads="1"/>
              </p:cNvSpPr>
              <p:nvPr/>
            </p:nvSpPr>
            <p:spPr bwMode="auto">
              <a:xfrm>
                <a:off x="3879809" y="2880789"/>
                <a:ext cx="2544421" cy="36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z="2800">
                    <a:solidFill>
                      <a:prstClr val="white"/>
                    </a:solidFill>
                  </a:rPr>
                  <a:t>20nm lines and spaces</a:t>
                </a:r>
              </a:p>
            </p:txBody>
          </p:sp>
        </p:grpSp>
        <p:pic>
          <p:nvPicPr>
            <p:cNvPr id="97291" name="Picture 7" descr="http://semiaccurate.com/assets/uploads/2011/05/Intel-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1236" y="2631778"/>
              <a:ext cx="674689" cy="62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p:cNvGrpSpPr/>
          <p:nvPr/>
        </p:nvGrpSpPr>
        <p:grpSpPr>
          <a:xfrm>
            <a:off x="2181350" y="963325"/>
            <a:ext cx="4948552" cy="5431907"/>
            <a:chOff x="3053583" y="963325"/>
            <a:chExt cx="4061093" cy="4799796"/>
          </a:xfrm>
        </p:grpSpPr>
        <p:sp>
          <p:nvSpPr>
            <p:cNvPr id="3" name="TextBox 2"/>
            <p:cNvSpPr txBox="1"/>
            <p:nvPr/>
          </p:nvSpPr>
          <p:spPr>
            <a:xfrm>
              <a:off x="3053583" y="1003811"/>
              <a:ext cx="1524000" cy="4759310"/>
            </a:xfrm>
            <a:prstGeom prst="rect">
              <a:avLst/>
            </a:prstGeom>
            <a:noFill/>
          </p:spPr>
          <p:txBody>
            <a:bodyPr wrap="square" rtlCol="0">
              <a:spAutoFit/>
            </a:bodyPr>
            <a:lstStyle/>
            <a:p>
              <a:pPr fontAlgn="base">
                <a:spcBef>
                  <a:spcPct val="0"/>
                </a:spcBef>
                <a:spcAft>
                  <a:spcPct val="0"/>
                </a:spcAft>
              </a:pPr>
              <a:r>
                <a:rPr lang="en-US" sz="34400" b="1" i="1" dirty="0">
                  <a:solidFill>
                    <a:srgbClr val="00B050"/>
                  </a:solidFill>
                </a:rPr>
                <a:t>$</a:t>
              </a:r>
            </a:p>
          </p:txBody>
        </p:sp>
        <p:sp>
          <p:nvSpPr>
            <p:cNvPr id="4" name="Rectangle 3"/>
            <p:cNvSpPr/>
            <p:nvPr/>
          </p:nvSpPr>
          <p:spPr>
            <a:xfrm>
              <a:off x="4949058" y="963325"/>
              <a:ext cx="2165618" cy="4759311"/>
            </a:xfrm>
            <a:prstGeom prst="rect">
              <a:avLst/>
            </a:prstGeom>
          </p:spPr>
          <p:txBody>
            <a:bodyPr wrap="none">
              <a:spAutoFit/>
            </a:bodyPr>
            <a:lstStyle/>
            <a:p>
              <a:pPr fontAlgn="base">
                <a:spcBef>
                  <a:spcPct val="0"/>
                </a:spcBef>
                <a:spcAft>
                  <a:spcPct val="0"/>
                </a:spcAft>
              </a:pPr>
              <a:r>
                <a:rPr lang="en-US" sz="34400" b="1" i="1" dirty="0">
                  <a:solidFill>
                    <a:srgbClr val="00B050"/>
                  </a:solidFill>
                </a:rPr>
                <a:t>$</a:t>
              </a:r>
            </a:p>
          </p:txBody>
        </p:sp>
      </p:grpSp>
    </p:spTree>
    <p:extLst>
      <p:ext uri="{BB962C8B-B14F-4D97-AF65-F5344CB8AC3E}">
        <p14:creationId xmlns:p14="http://schemas.microsoft.com/office/powerpoint/2010/main" val="173901749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4.72222E-6 -5.20231E-7 L -0.00086 0.31954 " pathEditMode="relative" rAng="0" ptsTypes="AA">
                                      <p:cBhvr>
                                        <p:cTn id="6" dur="2000" fill="hold"/>
                                        <p:tgtEl>
                                          <p:spTgt spid="563220"/>
                                        </p:tgtEl>
                                        <p:attrNameLst>
                                          <p:attrName>ppt_x</p:attrName>
                                          <p:attrName>ppt_y</p:attrName>
                                        </p:attrNameLst>
                                      </p:cBhvr>
                                      <p:rCtr x="-52" y="15977"/>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3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122238"/>
            <a:ext cx="8853487" cy="661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8616261"/>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Litho</a:t>
            </a:r>
            <a:r>
              <a:rPr lang="en-US" dirty="0" smtClean="0"/>
              <a:t>-Etch-</a:t>
            </a:r>
            <a:r>
              <a:rPr lang="en-US" dirty="0" err="1" smtClean="0"/>
              <a:t>Litho</a:t>
            </a:r>
            <a:r>
              <a:rPr lang="en-US" dirty="0" smtClean="0"/>
              <a:t>-Etch    LELE</a:t>
            </a:r>
            <a:endParaRPr lang="en-US" dirty="0"/>
          </a:p>
        </p:txBody>
      </p:sp>
      <p:pic>
        <p:nvPicPr>
          <p:cNvPr id="23554" name="Picture 2" descr="https://www.sec.gov/Archives/edgar/data/937966/000115697308000602/u55770u55770z0038.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326" t="13986" r="7869" b="7280"/>
          <a:stretch/>
        </p:blipFill>
        <p:spPr bwMode="auto">
          <a:xfrm>
            <a:off x="285626" y="789398"/>
            <a:ext cx="8720101" cy="59267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93451" y="6326026"/>
            <a:ext cx="2312276" cy="390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FF"/>
                </a:solidFill>
                <a:effectLst/>
                <a:uLnTx/>
                <a:uFillTx/>
                <a:latin typeface="Arial"/>
                <a:ea typeface="+mn-ea"/>
                <a:cs typeface="+mn-cs"/>
              </a:rPr>
              <a:t>y</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226840392"/>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9144000" cy="6824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6355" name="Text Box 5"/>
          <p:cNvSpPr txBox="1">
            <a:spLocks noChangeArrowheads="1"/>
          </p:cNvSpPr>
          <p:nvPr/>
        </p:nvSpPr>
        <p:spPr bwMode="auto">
          <a:xfrm>
            <a:off x="5410200" y="1981200"/>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Font typeface="Times New Roman" pitchFamily="18" charset="0"/>
              <a:buChar char="•"/>
              <a:defRPr sz="3200">
                <a:solidFill>
                  <a:srgbClr val="000000"/>
                </a:solidFill>
                <a:latin typeface="Times New Roman" pitchFamily="18" charset="0"/>
                <a:cs typeface="Times New Roman" pitchFamily="18" charset="0"/>
              </a:defRPr>
            </a:lvl1pPr>
            <a:lvl2pPr marL="742950" indent="-285750" algn="l" eaLnBrk="0" hangingPunct="0">
              <a:spcBef>
                <a:spcPct val="20000"/>
              </a:spcBef>
              <a:buFont typeface="Times New Roman" pitchFamily="18" charset="0"/>
              <a:buChar char="–"/>
              <a:defRPr sz="2800">
                <a:solidFill>
                  <a:srgbClr val="000000"/>
                </a:solidFill>
                <a:latin typeface="Times New Roman" pitchFamily="18" charset="0"/>
                <a:cs typeface="Times New Roman" pitchFamily="18" charset="0"/>
              </a:defRPr>
            </a:lvl2pPr>
            <a:lvl3pPr marL="1143000" indent="-228600" algn="l" eaLnBrk="0" hangingPunct="0">
              <a:spcBef>
                <a:spcPct val="20000"/>
              </a:spcBef>
              <a:buFont typeface="Times New Roman" pitchFamily="18" charset="0"/>
              <a:buChar char="•"/>
              <a:defRPr sz="2400">
                <a:solidFill>
                  <a:srgbClr val="000000"/>
                </a:solidFill>
                <a:latin typeface="Times New Roman" pitchFamily="18" charset="0"/>
                <a:cs typeface="Times New Roman" pitchFamily="18" charset="0"/>
              </a:defRPr>
            </a:lvl3pPr>
            <a:lvl4pPr marL="1600200" indent="-228600" algn="l" eaLnBrk="0" hangingPunct="0">
              <a:spcBef>
                <a:spcPct val="20000"/>
              </a:spcBef>
              <a:buFont typeface="Times New Roman" pitchFamily="18" charset="0"/>
              <a:buChar char="–"/>
              <a:defRPr sz="2000">
                <a:solidFill>
                  <a:srgbClr val="000000"/>
                </a:solidFill>
                <a:latin typeface="Times New Roman" pitchFamily="18" charset="0"/>
                <a:cs typeface="Times New Roman" pitchFamily="18" charset="0"/>
              </a:defRPr>
            </a:lvl4pPr>
            <a:lvl5pPr marL="2057400" indent="-228600" algn="l" eaLnBrk="0" hangingPunct="0">
              <a:spcBef>
                <a:spcPct val="20000"/>
              </a:spcBef>
              <a:buFont typeface="Times New Roman" pitchFamily="18" charset="0"/>
              <a:buChar char="»"/>
              <a:defRPr sz="2000">
                <a:solidFill>
                  <a:srgbClr val="000000"/>
                </a:solidFill>
                <a:latin typeface="Times New Roman" pitchFamily="18" charset="0"/>
                <a:cs typeface="Times New Roman" pitchFamily="18" charset="0"/>
              </a:defRPr>
            </a:lvl5pPr>
            <a:lvl6pPr marL="2514600" indent="-228600" eaLnBrk="0" fontAlgn="base" hangingPunct="0">
              <a:spcBef>
                <a:spcPct val="20000"/>
              </a:spcBef>
              <a:spcAft>
                <a:spcPct val="0"/>
              </a:spcAft>
              <a:buFont typeface="Times New Roman" pitchFamily="18" charset="0"/>
              <a:buChar char="»"/>
              <a:defRPr sz="2000">
                <a:solidFill>
                  <a:srgbClr val="000000"/>
                </a:solidFill>
                <a:latin typeface="Times New Roman" pitchFamily="18" charset="0"/>
                <a:cs typeface="Times New Roman" pitchFamily="18" charset="0"/>
              </a:defRPr>
            </a:lvl6pPr>
            <a:lvl7pPr marL="2971800" indent="-228600" eaLnBrk="0" fontAlgn="base" hangingPunct="0">
              <a:spcBef>
                <a:spcPct val="20000"/>
              </a:spcBef>
              <a:spcAft>
                <a:spcPct val="0"/>
              </a:spcAft>
              <a:buFont typeface="Times New Roman" pitchFamily="18" charset="0"/>
              <a:buChar char="»"/>
              <a:defRPr sz="2000">
                <a:solidFill>
                  <a:srgbClr val="000000"/>
                </a:solidFill>
                <a:latin typeface="Times New Roman" pitchFamily="18" charset="0"/>
                <a:cs typeface="Times New Roman" pitchFamily="18" charset="0"/>
              </a:defRPr>
            </a:lvl7pPr>
            <a:lvl8pPr marL="3429000" indent="-228600" eaLnBrk="0" fontAlgn="base" hangingPunct="0">
              <a:spcBef>
                <a:spcPct val="20000"/>
              </a:spcBef>
              <a:spcAft>
                <a:spcPct val="0"/>
              </a:spcAft>
              <a:buFont typeface="Times New Roman" pitchFamily="18" charset="0"/>
              <a:buChar char="»"/>
              <a:defRPr sz="2000">
                <a:solidFill>
                  <a:srgbClr val="000000"/>
                </a:solidFill>
                <a:latin typeface="Times New Roman" pitchFamily="18" charset="0"/>
                <a:cs typeface="Times New Roman" pitchFamily="18" charset="0"/>
              </a:defRPr>
            </a:lvl8pPr>
            <a:lvl9pPr marL="3886200" indent="-228600" eaLnBrk="0" fontAlgn="base" hangingPunct="0">
              <a:spcBef>
                <a:spcPct val="20000"/>
              </a:spcBef>
              <a:spcAft>
                <a:spcPct val="0"/>
              </a:spcAft>
              <a:buFont typeface="Times New Roman" pitchFamily="18" charset="0"/>
              <a:buChar char="»"/>
              <a:defRPr sz="2000">
                <a:solidFill>
                  <a:srgbClr val="000000"/>
                </a:solidFill>
                <a:latin typeface="Times New Roman" pitchFamily="18" charset="0"/>
                <a:cs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t>57.8 nm pitch</a:t>
            </a:r>
          </a:p>
        </p:txBody>
      </p:sp>
    </p:spTree>
    <p:extLst>
      <p:ext uri="{BB962C8B-B14F-4D97-AF65-F5344CB8AC3E}">
        <p14:creationId xmlns:p14="http://schemas.microsoft.com/office/powerpoint/2010/main" val="4271240295"/>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Litho</a:t>
            </a:r>
            <a:r>
              <a:rPr lang="en-US" dirty="0" smtClean="0"/>
              <a:t> Freeze </a:t>
            </a:r>
            <a:r>
              <a:rPr lang="en-US" dirty="0" err="1" smtClean="0"/>
              <a:t>Litho</a:t>
            </a:r>
            <a:r>
              <a:rPr lang="en-US" dirty="0" smtClean="0"/>
              <a:t> Etch -  LFLE</a:t>
            </a:r>
            <a:endParaRPr lang="en-US" dirty="0"/>
          </a:p>
        </p:txBody>
      </p:sp>
      <p:pic>
        <p:nvPicPr>
          <p:cNvPr id="21506" name="Picture 2" descr="https://i.ytimg.com/vi/d5uoklMx63I/maxresdefault.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49000"/>
                    </a14:imgEffect>
                  </a14:imgLayer>
                </a14:imgProps>
              </a:ext>
              <a:ext uri="{28A0092B-C50C-407E-A947-70E740481C1C}">
                <a14:useLocalDpi xmlns:a14="http://schemas.microsoft.com/office/drawing/2010/main" val="0"/>
              </a:ext>
            </a:extLst>
          </a:blip>
          <a:srcRect l="18811" t="22240" r="20155" b="20136"/>
          <a:stretch/>
        </p:blipFill>
        <p:spPr bwMode="auto">
          <a:xfrm>
            <a:off x="258341" y="1537984"/>
            <a:ext cx="8780555" cy="4663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183860"/>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Litho</a:t>
            </a:r>
            <a:r>
              <a:rPr lang="en-US" dirty="0" smtClean="0"/>
              <a:t>-Freeze-</a:t>
            </a:r>
            <a:r>
              <a:rPr lang="en-US" dirty="0" err="1" smtClean="0"/>
              <a:t>Litho</a:t>
            </a:r>
            <a:r>
              <a:rPr lang="en-US" dirty="0" smtClean="0"/>
              <a:t>-Etch  LELE</a:t>
            </a:r>
            <a:endParaRPr lang="en-US" dirty="0"/>
          </a:p>
        </p:txBody>
      </p:sp>
      <p:pic>
        <p:nvPicPr>
          <p:cNvPr id="22530" name="Picture 2" descr="https://www.sec.gov/Archives/edgar/data/937966/000115697308000602/u55770u55770z0037.gif"/>
          <p:cNvPicPr>
            <a:picLocks noChangeAspect="1" noChangeArrowheads="1"/>
          </p:cNvPicPr>
          <p:nvPr/>
        </p:nvPicPr>
        <p:blipFill rotWithShape="1">
          <a:blip r:embed="rId2">
            <a:extLst>
              <a:ext uri="{28A0092B-C50C-407E-A947-70E740481C1C}">
                <a14:useLocalDpi xmlns:a14="http://schemas.microsoft.com/office/drawing/2010/main" val="0"/>
              </a:ext>
            </a:extLst>
          </a:blip>
          <a:srcRect t="22039" r="4244" b="12381"/>
          <a:stretch/>
        </p:blipFill>
        <p:spPr bwMode="auto">
          <a:xfrm>
            <a:off x="72867" y="1229709"/>
            <a:ext cx="8970596" cy="4603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965327"/>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378200"/>
            <a:ext cx="12217400" cy="10160000"/>
          </a:xfrm>
          <a:prstGeom prst="rect">
            <a:avLst/>
          </a:prstGeom>
          <a:noFill/>
          <a:ln>
            <a:noFill/>
          </a:ln>
          <a:effectLst>
            <a:prstShdw prst="shdw17" dist="17961" dir="2700000">
              <a:srgbClr val="999999"/>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230404" name="Group 4"/>
          <p:cNvGrpSpPr>
            <a:grpSpLocks/>
          </p:cNvGrpSpPr>
          <p:nvPr/>
        </p:nvGrpSpPr>
        <p:grpSpPr bwMode="auto">
          <a:xfrm>
            <a:off x="2157413" y="1905000"/>
            <a:ext cx="5181600" cy="3043238"/>
            <a:chOff x="624" y="2275"/>
            <a:chExt cx="3264" cy="1917"/>
          </a:xfrm>
        </p:grpSpPr>
        <p:grpSp>
          <p:nvGrpSpPr>
            <p:cNvPr id="443401" name="Group 5"/>
            <p:cNvGrpSpPr>
              <a:grpSpLocks/>
            </p:cNvGrpSpPr>
            <p:nvPr/>
          </p:nvGrpSpPr>
          <p:grpSpPr bwMode="auto">
            <a:xfrm>
              <a:off x="1248" y="2668"/>
              <a:ext cx="2640" cy="1524"/>
              <a:chOff x="2160" y="1248"/>
              <a:chExt cx="3294" cy="2244"/>
            </a:xfrm>
          </p:grpSpPr>
          <p:pic>
            <p:nvPicPr>
              <p:cNvPr id="44340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0" y="1248"/>
                <a:ext cx="3294" cy="2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3404" name="Text Box 7"/>
              <p:cNvSpPr txBox="1">
                <a:spLocks noChangeArrowheads="1"/>
              </p:cNvSpPr>
              <p:nvPr/>
            </p:nvSpPr>
            <p:spPr bwMode="auto">
              <a:xfrm rot="190789">
                <a:off x="2638" y="2111"/>
                <a:ext cx="816"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2000">
                    <a:solidFill>
                      <a:srgbClr val="FFFFFF"/>
                    </a:solidFill>
                    <a:cs typeface="Times New Roman" pitchFamily="18" charset="0"/>
                  </a:rPr>
                  <a:t>157nm</a:t>
                </a:r>
              </a:p>
            </p:txBody>
          </p:sp>
          <p:sp>
            <p:nvSpPr>
              <p:cNvPr id="443405" name="Text Box 8"/>
              <p:cNvSpPr txBox="1">
                <a:spLocks noChangeArrowheads="1"/>
              </p:cNvSpPr>
              <p:nvPr/>
            </p:nvSpPr>
            <p:spPr bwMode="auto">
              <a:xfrm rot="214663">
                <a:off x="4173" y="2111"/>
                <a:ext cx="816" cy="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a:solidFill>
                      <a:srgbClr val="FFFFFF"/>
                    </a:solidFill>
                    <a:cs typeface="Times New Roman" pitchFamily="18" charset="0"/>
                  </a:rPr>
                  <a:t>X-ray</a:t>
                </a:r>
              </a:p>
            </p:txBody>
          </p:sp>
        </p:grpSp>
        <p:sp>
          <p:nvSpPr>
            <p:cNvPr id="443402" name="Rectangle 9"/>
            <p:cNvSpPr>
              <a:spLocks noChangeArrowheads="1"/>
            </p:cNvSpPr>
            <p:nvPr/>
          </p:nvSpPr>
          <p:spPr bwMode="auto">
            <a:xfrm>
              <a:off x="624" y="2275"/>
              <a:ext cx="407"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20000"/>
                </a:spcBef>
                <a:buFont typeface="Arial" pitchFamily="34" charset="0"/>
                <a:buChar char="•"/>
              </a:pPr>
              <a:endParaRPr lang="en-US" altLang="en-US" sz="3200" b="1" i="1">
                <a:solidFill>
                  <a:srgbClr val="CC3300"/>
                </a:solidFill>
              </a:endParaRPr>
            </a:p>
          </p:txBody>
        </p:sp>
      </p:grpSp>
      <p:grpSp>
        <p:nvGrpSpPr>
          <p:cNvPr id="443396" name="Group 11"/>
          <p:cNvGrpSpPr>
            <a:grpSpLocks/>
          </p:cNvGrpSpPr>
          <p:nvPr/>
        </p:nvGrpSpPr>
        <p:grpSpPr bwMode="auto">
          <a:xfrm>
            <a:off x="5364163" y="2528888"/>
            <a:ext cx="2179637" cy="2419350"/>
            <a:chOff x="4464" y="2668"/>
            <a:chExt cx="1373" cy="1524"/>
          </a:xfrm>
        </p:grpSpPr>
        <p:pic>
          <p:nvPicPr>
            <p:cNvPr id="443399" name="Picture 12"/>
            <p:cNvPicPr>
              <a:picLocks noChangeAspect="1" noChangeArrowheads="1"/>
            </p:cNvPicPr>
            <p:nvPr/>
          </p:nvPicPr>
          <p:blipFill>
            <a:blip r:embed="rId4">
              <a:extLst>
                <a:ext uri="{28A0092B-C50C-407E-A947-70E740481C1C}">
                  <a14:useLocalDpi xmlns:a14="http://schemas.microsoft.com/office/drawing/2010/main" val="0"/>
                </a:ext>
              </a:extLst>
            </a:blip>
            <a:srcRect l="47992"/>
            <a:stretch>
              <a:fillRect/>
            </a:stretch>
          </p:blipFill>
          <p:spPr bwMode="auto">
            <a:xfrm>
              <a:off x="4464" y="2668"/>
              <a:ext cx="1373" cy="1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3400" name="Text Box 13"/>
            <p:cNvSpPr txBox="1">
              <a:spLocks noChangeArrowheads="1"/>
            </p:cNvSpPr>
            <p:nvPr/>
          </p:nvSpPr>
          <p:spPr bwMode="auto">
            <a:xfrm rot="214663">
              <a:off x="4810" y="3254"/>
              <a:ext cx="65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a:solidFill>
                    <a:srgbClr val="FFFFFF"/>
                  </a:solidFill>
                  <a:cs typeface="Times New Roman" pitchFamily="18" charset="0"/>
                </a:rPr>
                <a:t>X-ray</a:t>
              </a:r>
            </a:p>
          </p:txBody>
        </p:sp>
      </p:grpSp>
      <p:pic>
        <p:nvPicPr>
          <p:cNvPr id="224271" name="Picture 15"/>
          <p:cNvPicPr>
            <a:picLocks noChangeAspect="1" noChangeArrowheads="1"/>
          </p:cNvPicPr>
          <p:nvPr/>
        </p:nvPicPr>
        <p:blipFill>
          <a:blip r:embed="rId5">
            <a:extLst>
              <a:ext uri="{28A0092B-C50C-407E-A947-70E740481C1C}">
                <a14:useLocalDpi xmlns:a14="http://schemas.microsoft.com/office/drawing/2010/main" val="0"/>
              </a:ext>
            </a:extLst>
          </a:blip>
          <a:srcRect b="12482"/>
          <a:stretch>
            <a:fillRect/>
          </a:stretch>
        </p:blipFill>
        <p:spPr bwMode="auto">
          <a:xfrm>
            <a:off x="1389063" y="2789238"/>
            <a:ext cx="1765300" cy="215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999999"/>
                  </a:outerShdw>
                </a:effectLst>
              </a14:hiddenEffects>
            </a:ext>
          </a:extLst>
        </p:spPr>
      </p:pic>
      <p:sp>
        <p:nvSpPr>
          <p:cNvPr id="4" name="Rectangle 3"/>
          <p:cNvSpPr/>
          <p:nvPr/>
        </p:nvSpPr>
        <p:spPr>
          <a:xfrm>
            <a:off x="194492" y="905074"/>
            <a:ext cx="9220200" cy="707886"/>
          </a:xfrm>
          <a:prstGeom prst="rect">
            <a:avLst/>
          </a:prstGeom>
        </p:spPr>
        <p:txBody>
          <a:bodyPr wrap="square">
            <a:spAutoFit/>
          </a:bodyPr>
          <a:lstStyle/>
          <a:p>
            <a:pPr fontAlgn="auto">
              <a:spcBef>
                <a:spcPts val="0"/>
              </a:spcBef>
              <a:spcAft>
                <a:spcPts val="0"/>
              </a:spcAft>
              <a:defRPr/>
            </a:pPr>
            <a:r>
              <a:rPr lang="en-US" sz="4000" kern="0" dirty="0">
                <a:solidFill>
                  <a:srgbClr val="FFFFFF"/>
                </a:solidFill>
                <a:latin typeface="Arial"/>
              </a:rPr>
              <a:t>Let’s look more closely in the graveyard </a:t>
            </a:r>
            <a:endParaRPr lang="en-US" sz="1800" kern="0" dirty="0">
              <a:solidFill>
                <a:srgbClr val="FFFFFF"/>
              </a:solidFill>
            </a:endParaRPr>
          </a:p>
        </p:txBody>
      </p:sp>
    </p:spTree>
    <p:extLst>
      <p:ext uri="{BB962C8B-B14F-4D97-AF65-F5344CB8AC3E}">
        <p14:creationId xmlns:p14="http://schemas.microsoft.com/office/powerpoint/2010/main" val="13296656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04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2" fill="hold" nodeType="clickEffect">
                                  <p:stCondLst>
                                    <p:cond delay="0"/>
                                  </p:stCondLst>
                                  <p:childTnLst>
                                    <p:set>
                                      <p:cBhvr>
                                        <p:cTn id="10" dur="1" fill="hold">
                                          <p:stCondLst>
                                            <p:cond delay="0"/>
                                          </p:stCondLst>
                                        </p:cTn>
                                        <p:tgtEl>
                                          <p:spTgt spid="224271"/>
                                        </p:tgtEl>
                                        <p:attrNameLst>
                                          <p:attrName>style.visibility</p:attrName>
                                        </p:attrNameLst>
                                      </p:cBhvr>
                                      <p:to>
                                        <p:strVal val="visible"/>
                                      </p:to>
                                    </p:set>
                                    <p:animEffect transition="in" filter="wipe(right)">
                                      <p:cBhvr>
                                        <p:cTn id="11" dur="500"/>
                                        <p:tgtEl>
                                          <p:spTgt spid="224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481" y="152400"/>
            <a:ext cx="7772400" cy="609600"/>
          </a:xfrm>
          <a:solidFill>
            <a:schemeClr val="bg1"/>
          </a:solidFill>
        </p:spPr>
        <p:txBody>
          <a:bodyPr/>
          <a:lstStyle/>
          <a:p>
            <a:pPr algn="ctr"/>
            <a:r>
              <a:rPr lang="en-US" dirty="0" smtClean="0"/>
              <a:t>SADP Process</a:t>
            </a:r>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066800" y="609600"/>
            <a:ext cx="6553200" cy="5800904"/>
          </a:xfrm>
          <a:prstGeom prst="rect">
            <a:avLst/>
          </a:prstGeom>
        </p:spPr>
      </p:pic>
    </p:spTree>
    <p:extLst>
      <p:ext uri="{BB962C8B-B14F-4D97-AF65-F5344CB8AC3E}">
        <p14:creationId xmlns:p14="http://schemas.microsoft.com/office/powerpoint/2010/main" val="1913783677"/>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a:grpSpLocks/>
          </p:cNvGrpSpPr>
          <p:nvPr/>
        </p:nvGrpSpPr>
        <p:grpSpPr bwMode="auto">
          <a:xfrm>
            <a:off x="609600" y="2743200"/>
            <a:ext cx="1524000" cy="1752600"/>
            <a:chOff x="685800" y="2743200"/>
            <a:chExt cx="1524000" cy="1752600"/>
          </a:xfrm>
        </p:grpSpPr>
        <p:cxnSp>
          <p:nvCxnSpPr>
            <p:cNvPr id="19" name="Straight Connector 18"/>
            <p:cNvCxnSpPr/>
            <p:nvPr/>
          </p:nvCxnSpPr>
          <p:spPr bwMode="auto">
            <a:xfrm>
              <a:off x="1447800" y="2743200"/>
              <a:ext cx="0" cy="1752600"/>
            </a:xfrm>
            <a:prstGeom prst="line">
              <a:avLst/>
            </a:prstGeom>
            <a:solidFill>
              <a:schemeClr val="accent1"/>
            </a:solidFill>
            <a:ln w="508000" cap="rnd" cmpd="sng" algn="ctr">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a:off x="2209800" y="2743200"/>
              <a:ext cx="0" cy="1752600"/>
            </a:xfrm>
            <a:prstGeom prst="line">
              <a:avLst/>
            </a:prstGeom>
            <a:solidFill>
              <a:schemeClr val="accent1"/>
            </a:solidFill>
            <a:ln w="508000" cap="rnd" cmpd="sng" algn="ctr">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685800" y="2743200"/>
              <a:ext cx="0" cy="1752600"/>
            </a:xfrm>
            <a:prstGeom prst="line">
              <a:avLst/>
            </a:prstGeom>
            <a:solidFill>
              <a:schemeClr val="accent1"/>
            </a:solidFill>
            <a:ln w="508000" cap="rnd" cmpd="sng" algn="ctr">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58403" name="Title 1"/>
          <p:cNvSpPr>
            <a:spLocks noGrp="1"/>
          </p:cNvSpPr>
          <p:nvPr>
            <p:ph type="title"/>
          </p:nvPr>
        </p:nvSpPr>
        <p:spPr/>
        <p:txBody>
          <a:bodyPr/>
          <a:lstStyle/>
          <a:p>
            <a:pPr eaLnBrk="1" hangingPunct="1"/>
            <a:r>
              <a:rPr lang="en-US" altLang="en-US" smtClean="0"/>
              <a:t>Some Issues…</a:t>
            </a:r>
          </a:p>
        </p:txBody>
      </p:sp>
      <p:grpSp>
        <p:nvGrpSpPr>
          <p:cNvPr id="358404" name="Group 46079"/>
          <p:cNvGrpSpPr>
            <a:grpSpLocks/>
          </p:cNvGrpSpPr>
          <p:nvPr/>
        </p:nvGrpSpPr>
        <p:grpSpPr bwMode="auto">
          <a:xfrm>
            <a:off x="7086600" y="2667000"/>
            <a:ext cx="1524000" cy="1752600"/>
            <a:chOff x="7086600" y="2667000"/>
            <a:chExt cx="1524000" cy="1752600"/>
          </a:xfrm>
        </p:grpSpPr>
        <p:cxnSp>
          <p:nvCxnSpPr>
            <p:cNvPr id="358424" name="Straight Connector 4"/>
            <p:cNvCxnSpPr>
              <a:cxnSpLocks noChangeShapeType="1"/>
            </p:cNvCxnSpPr>
            <p:nvPr/>
          </p:nvCxnSpPr>
          <p:spPr bwMode="auto">
            <a:xfrm>
              <a:off x="7848600" y="2667000"/>
              <a:ext cx="0" cy="1752600"/>
            </a:xfrm>
            <a:prstGeom prst="line">
              <a:avLst/>
            </a:prstGeom>
            <a:noFill/>
            <a:ln w="165100" cap="rnd" algn="ctr">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8425" name="Straight Connector 7"/>
            <p:cNvCxnSpPr>
              <a:cxnSpLocks noChangeShapeType="1"/>
            </p:cNvCxnSpPr>
            <p:nvPr/>
          </p:nvCxnSpPr>
          <p:spPr bwMode="auto">
            <a:xfrm>
              <a:off x="8229600" y="2667000"/>
              <a:ext cx="0" cy="1752600"/>
            </a:xfrm>
            <a:prstGeom prst="line">
              <a:avLst/>
            </a:prstGeom>
            <a:noFill/>
            <a:ln w="165100" cap="rnd" algn="ctr">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8426" name="Straight Connector 8"/>
            <p:cNvCxnSpPr>
              <a:cxnSpLocks noChangeShapeType="1"/>
            </p:cNvCxnSpPr>
            <p:nvPr/>
          </p:nvCxnSpPr>
          <p:spPr bwMode="auto">
            <a:xfrm>
              <a:off x="8610600" y="2667000"/>
              <a:ext cx="0" cy="1752600"/>
            </a:xfrm>
            <a:prstGeom prst="line">
              <a:avLst/>
            </a:prstGeom>
            <a:noFill/>
            <a:ln w="165100" cap="rnd" algn="ctr">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8427" name="Straight Connector 9"/>
            <p:cNvCxnSpPr>
              <a:cxnSpLocks noChangeShapeType="1"/>
            </p:cNvCxnSpPr>
            <p:nvPr/>
          </p:nvCxnSpPr>
          <p:spPr bwMode="auto">
            <a:xfrm>
              <a:off x="7086600" y="2667000"/>
              <a:ext cx="0" cy="1752600"/>
            </a:xfrm>
            <a:prstGeom prst="line">
              <a:avLst/>
            </a:prstGeom>
            <a:noFill/>
            <a:ln w="165100" cap="rnd" algn="ctr">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8428" name="Straight Connector 10"/>
            <p:cNvCxnSpPr>
              <a:cxnSpLocks noChangeShapeType="1"/>
            </p:cNvCxnSpPr>
            <p:nvPr/>
          </p:nvCxnSpPr>
          <p:spPr bwMode="auto">
            <a:xfrm>
              <a:off x="7467600" y="2667000"/>
              <a:ext cx="0" cy="1752600"/>
            </a:xfrm>
            <a:prstGeom prst="line">
              <a:avLst/>
            </a:prstGeom>
            <a:noFill/>
            <a:ln w="165100" cap="rnd" algn="ctr">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 name="Group 5"/>
          <p:cNvGrpSpPr>
            <a:grpSpLocks/>
          </p:cNvGrpSpPr>
          <p:nvPr/>
        </p:nvGrpSpPr>
        <p:grpSpPr bwMode="auto">
          <a:xfrm>
            <a:off x="609600" y="2736850"/>
            <a:ext cx="1524000" cy="1752600"/>
            <a:chOff x="685800" y="2743200"/>
            <a:chExt cx="1524000" cy="1752600"/>
          </a:xfrm>
        </p:grpSpPr>
        <p:cxnSp>
          <p:nvCxnSpPr>
            <p:cNvPr id="358421" name="Straight Connector 11"/>
            <p:cNvCxnSpPr>
              <a:cxnSpLocks noChangeShapeType="1"/>
            </p:cNvCxnSpPr>
            <p:nvPr/>
          </p:nvCxnSpPr>
          <p:spPr bwMode="auto">
            <a:xfrm>
              <a:off x="1447800" y="2743200"/>
              <a:ext cx="0" cy="1752600"/>
            </a:xfrm>
            <a:prstGeom prst="line">
              <a:avLst/>
            </a:prstGeom>
            <a:noFill/>
            <a:ln w="111125" cap="rnd"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8422" name="Straight Connector 13"/>
            <p:cNvCxnSpPr>
              <a:cxnSpLocks noChangeShapeType="1"/>
            </p:cNvCxnSpPr>
            <p:nvPr/>
          </p:nvCxnSpPr>
          <p:spPr bwMode="auto">
            <a:xfrm>
              <a:off x="2209800" y="2743200"/>
              <a:ext cx="0" cy="1752600"/>
            </a:xfrm>
            <a:prstGeom prst="line">
              <a:avLst/>
            </a:prstGeom>
            <a:noFill/>
            <a:ln w="111125" cap="rnd"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8423" name="Straight Connector 14"/>
            <p:cNvCxnSpPr>
              <a:cxnSpLocks noChangeShapeType="1"/>
            </p:cNvCxnSpPr>
            <p:nvPr/>
          </p:nvCxnSpPr>
          <p:spPr bwMode="auto">
            <a:xfrm>
              <a:off x="685800" y="2743200"/>
              <a:ext cx="0" cy="1752600"/>
            </a:xfrm>
            <a:prstGeom prst="line">
              <a:avLst/>
            </a:prstGeom>
            <a:noFill/>
            <a:ln w="111125" cap="rnd"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 name="Group 46083"/>
          <p:cNvGrpSpPr>
            <a:grpSpLocks/>
          </p:cNvGrpSpPr>
          <p:nvPr/>
        </p:nvGrpSpPr>
        <p:grpSpPr bwMode="auto">
          <a:xfrm>
            <a:off x="2590800" y="2743200"/>
            <a:ext cx="2743200" cy="1752600"/>
            <a:chOff x="2590800" y="2743200"/>
            <a:chExt cx="2743200" cy="1752600"/>
          </a:xfrm>
        </p:grpSpPr>
        <p:sp>
          <p:nvSpPr>
            <p:cNvPr id="358416" name="Right Arrow 6"/>
            <p:cNvSpPr>
              <a:spLocks noChangeArrowheads="1"/>
            </p:cNvSpPr>
            <p:nvPr/>
          </p:nvSpPr>
          <p:spPr bwMode="auto">
            <a:xfrm>
              <a:off x="2590800" y="3429000"/>
              <a:ext cx="685800" cy="38100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Font typeface="Times New Roman" pitchFamily="18" charset="0"/>
                <a:buChar char="•"/>
                <a:defRPr sz="3200">
                  <a:solidFill>
                    <a:srgbClr val="000000"/>
                  </a:solidFill>
                  <a:latin typeface="Times New Roman" pitchFamily="18" charset="0"/>
                  <a:cs typeface="Times New Roman" pitchFamily="18" charset="0"/>
                </a:defRPr>
              </a:lvl1pPr>
              <a:lvl2pPr marL="742950" indent="-285750" algn="l" eaLnBrk="0" hangingPunct="0">
                <a:spcBef>
                  <a:spcPct val="20000"/>
                </a:spcBef>
                <a:buFont typeface="Times New Roman" pitchFamily="18" charset="0"/>
                <a:buChar char="–"/>
                <a:defRPr sz="2800">
                  <a:solidFill>
                    <a:srgbClr val="000000"/>
                  </a:solidFill>
                  <a:latin typeface="Times New Roman" pitchFamily="18" charset="0"/>
                  <a:cs typeface="Times New Roman" pitchFamily="18" charset="0"/>
                </a:defRPr>
              </a:lvl2pPr>
              <a:lvl3pPr marL="1143000" indent="-228600" algn="l" eaLnBrk="0" hangingPunct="0">
                <a:spcBef>
                  <a:spcPct val="20000"/>
                </a:spcBef>
                <a:buFont typeface="Times New Roman" pitchFamily="18" charset="0"/>
                <a:buChar char="•"/>
                <a:defRPr sz="2400">
                  <a:solidFill>
                    <a:srgbClr val="000000"/>
                  </a:solidFill>
                  <a:latin typeface="Times New Roman" pitchFamily="18" charset="0"/>
                  <a:cs typeface="Times New Roman" pitchFamily="18" charset="0"/>
                </a:defRPr>
              </a:lvl3pPr>
              <a:lvl4pPr marL="1600200" indent="-228600" algn="l" eaLnBrk="0" hangingPunct="0">
                <a:spcBef>
                  <a:spcPct val="20000"/>
                </a:spcBef>
                <a:buFont typeface="Times New Roman" pitchFamily="18" charset="0"/>
                <a:buChar char="–"/>
                <a:defRPr sz="2000">
                  <a:solidFill>
                    <a:srgbClr val="000000"/>
                  </a:solidFill>
                  <a:latin typeface="Times New Roman" pitchFamily="18" charset="0"/>
                  <a:cs typeface="Times New Roman" pitchFamily="18" charset="0"/>
                </a:defRPr>
              </a:lvl4pPr>
              <a:lvl5pPr marL="2057400" indent="-228600" algn="l" eaLnBrk="0" hangingPunct="0">
                <a:spcBef>
                  <a:spcPct val="20000"/>
                </a:spcBef>
                <a:buFont typeface="Times New Roman" pitchFamily="18" charset="0"/>
                <a:buChar char="»"/>
                <a:defRPr sz="2000">
                  <a:solidFill>
                    <a:srgbClr val="000000"/>
                  </a:solidFill>
                  <a:latin typeface="Times New Roman" pitchFamily="18" charset="0"/>
                  <a:cs typeface="Times New Roman" pitchFamily="18" charset="0"/>
                </a:defRPr>
              </a:lvl5pPr>
              <a:lvl6pPr marL="2514600" indent="-228600" eaLnBrk="0" fontAlgn="base" hangingPunct="0">
                <a:spcBef>
                  <a:spcPct val="20000"/>
                </a:spcBef>
                <a:spcAft>
                  <a:spcPct val="0"/>
                </a:spcAft>
                <a:buFont typeface="Times New Roman" pitchFamily="18" charset="0"/>
                <a:buChar char="»"/>
                <a:defRPr sz="2000">
                  <a:solidFill>
                    <a:srgbClr val="000000"/>
                  </a:solidFill>
                  <a:latin typeface="Times New Roman" pitchFamily="18" charset="0"/>
                  <a:cs typeface="Times New Roman" pitchFamily="18" charset="0"/>
                </a:defRPr>
              </a:lvl6pPr>
              <a:lvl7pPr marL="2971800" indent="-228600" eaLnBrk="0" fontAlgn="base" hangingPunct="0">
                <a:spcBef>
                  <a:spcPct val="20000"/>
                </a:spcBef>
                <a:spcAft>
                  <a:spcPct val="0"/>
                </a:spcAft>
                <a:buFont typeface="Times New Roman" pitchFamily="18" charset="0"/>
                <a:buChar char="»"/>
                <a:defRPr sz="2000">
                  <a:solidFill>
                    <a:srgbClr val="000000"/>
                  </a:solidFill>
                  <a:latin typeface="Times New Roman" pitchFamily="18" charset="0"/>
                  <a:cs typeface="Times New Roman" pitchFamily="18" charset="0"/>
                </a:defRPr>
              </a:lvl7pPr>
              <a:lvl8pPr marL="3429000" indent="-228600" eaLnBrk="0" fontAlgn="base" hangingPunct="0">
                <a:spcBef>
                  <a:spcPct val="20000"/>
                </a:spcBef>
                <a:spcAft>
                  <a:spcPct val="0"/>
                </a:spcAft>
                <a:buFont typeface="Times New Roman" pitchFamily="18" charset="0"/>
                <a:buChar char="»"/>
                <a:defRPr sz="2000">
                  <a:solidFill>
                    <a:srgbClr val="000000"/>
                  </a:solidFill>
                  <a:latin typeface="Times New Roman" pitchFamily="18" charset="0"/>
                  <a:cs typeface="Times New Roman" pitchFamily="18" charset="0"/>
                </a:defRPr>
              </a:lvl8pPr>
              <a:lvl9pPr marL="3886200" indent="-228600" eaLnBrk="0" fontAlgn="base" hangingPunct="0">
                <a:spcBef>
                  <a:spcPct val="20000"/>
                </a:spcBef>
                <a:spcAft>
                  <a:spcPct val="0"/>
                </a:spcAft>
                <a:buFont typeface="Times New Roman" pitchFamily="18" charset="0"/>
                <a:buChar char="»"/>
                <a:defRPr sz="2000">
                  <a:solidFill>
                    <a:srgbClr val="000000"/>
                  </a:solidFill>
                  <a:latin typeface="Times New Roman" pitchFamily="18" charset="0"/>
                  <a:cs typeface="Times New Roman"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grpSp>
          <p:nvGrpSpPr>
            <p:cNvPr id="358417" name="Group 22"/>
            <p:cNvGrpSpPr>
              <a:grpSpLocks/>
            </p:cNvGrpSpPr>
            <p:nvPr/>
          </p:nvGrpSpPr>
          <p:grpSpPr bwMode="auto">
            <a:xfrm>
              <a:off x="3810000" y="2743200"/>
              <a:ext cx="1524000" cy="1752600"/>
              <a:chOff x="685800" y="2743200"/>
              <a:chExt cx="1524000" cy="1752600"/>
            </a:xfrm>
          </p:grpSpPr>
          <p:cxnSp>
            <p:nvCxnSpPr>
              <p:cNvPr id="24" name="Straight Connector 23"/>
              <p:cNvCxnSpPr/>
              <p:nvPr/>
            </p:nvCxnSpPr>
            <p:spPr bwMode="auto">
              <a:xfrm>
                <a:off x="1447800" y="2743200"/>
                <a:ext cx="0" cy="1752600"/>
              </a:xfrm>
              <a:prstGeom prst="line">
                <a:avLst/>
              </a:prstGeom>
              <a:solidFill>
                <a:schemeClr val="accent1"/>
              </a:solidFill>
              <a:ln w="508000" cap="rnd" cmpd="sng" algn="ctr">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a:off x="2209800" y="2743200"/>
                <a:ext cx="0" cy="1752600"/>
              </a:xfrm>
              <a:prstGeom prst="line">
                <a:avLst/>
              </a:prstGeom>
              <a:solidFill>
                <a:schemeClr val="accent1"/>
              </a:solidFill>
              <a:ln w="508000" cap="rnd" cmpd="sng" algn="ctr">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Connector 25"/>
              <p:cNvCxnSpPr/>
              <p:nvPr/>
            </p:nvCxnSpPr>
            <p:spPr bwMode="auto">
              <a:xfrm>
                <a:off x="685800" y="2743200"/>
                <a:ext cx="0" cy="1752600"/>
              </a:xfrm>
              <a:prstGeom prst="line">
                <a:avLst/>
              </a:prstGeom>
              <a:solidFill>
                <a:schemeClr val="accent1"/>
              </a:solidFill>
              <a:ln w="508000" cap="rnd" cmpd="sng" algn="ctr">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358407" name="Group 26"/>
          <p:cNvGrpSpPr>
            <a:grpSpLocks/>
          </p:cNvGrpSpPr>
          <p:nvPr/>
        </p:nvGrpSpPr>
        <p:grpSpPr bwMode="auto">
          <a:xfrm>
            <a:off x="3810000" y="2743200"/>
            <a:ext cx="1524000" cy="1752600"/>
            <a:chOff x="685800" y="2743200"/>
            <a:chExt cx="1524000" cy="1752600"/>
          </a:xfrm>
        </p:grpSpPr>
        <p:cxnSp>
          <p:nvCxnSpPr>
            <p:cNvPr id="358413" name="Straight Connector 27"/>
            <p:cNvCxnSpPr>
              <a:cxnSpLocks noChangeShapeType="1"/>
            </p:cNvCxnSpPr>
            <p:nvPr/>
          </p:nvCxnSpPr>
          <p:spPr bwMode="auto">
            <a:xfrm>
              <a:off x="1447800" y="2743200"/>
              <a:ext cx="0" cy="1752600"/>
            </a:xfrm>
            <a:prstGeom prst="line">
              <a:avLst/>
            </a:prstGeom>
            <a:noFill/>
            <a:ln w="111125" cap="rnd"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8414" name="Straight Connector 28"/>
            <p:cNvCxnSpPr>
              <a:cxnSpLocks noChangeShapeType="1"/>
            </p:cNvCxnSpPr>
            <p:nvPr/>
          </p:nvCxnSpPr>
          <p:spPr bwMode="auto">
            <a:xfrm>
              <a:off x="2209800" y="2743200"/>
              <a:ext cx="0" cy="1752600"/>
            </a:xfrm>
            <a:prstGeom prst="line">
              <a:avLst/>
            </a:prstGeom>
            <a:noFill/>
            <a:ln w="111125" cap="rnd"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8415" name="Straight Connector 29"/>
            <p:cNvCxnSpPr>
              <a:cxnSpLocks noChangeShapeType="1"/>
            </p:cNvCxnSpPr>
            <p:nvPr/>
          </p:nvCxnSpPr>
          <p:spPr bwMode="auto">
            <a:xfrm>
              <a:off x="685800" y="2743200"/>
              <a:ext cx="0" cy="1752600"/>
            </a:xfrm>
            <a:prstGeom prst="line">
              <a:avLst/>
            </a:prstGeom>
            <a:noFill/>
            <a:ln w="111125" cap="rnd"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085" name="Group 46084"/>
          <p:cNvGrpSpPr>
            <a:grpSpLocks/>
          </p:cNvGrpSpPr>
          <p:nvPr/>
        </p:nvGrpSpPr>
        <p:grpSpPr bwMode="auto">
          <a:xfrm>
            <a:off x="3276600" y="2438400"/>
            <a:ext cx="3352800" cy="2362200"/>
            <a:chOff x="3276600" y="2362200"/>
            <a:chExt cx="3352800" cy="2362200"/>
          </a:xfrm>
        </p:grpSpPr>
        <p:sp>
          <p:nvSpPr>
            <p:cNvPr id="358409" name="Right Arrow 30"/>
            <p:cNvSpPr>
              <a:spLocks noChangeArrowheads="1"/>
            </p:cNvSpPr>
            <p:nvPr/>
          </p:nvSpPr>
          <p:spPr bwMode="auto">
            <a:xfrm>
              <a:off x="5943600" y="3352800"/>
              <a:ext cx="685800" cy="38100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Font typeface="Times New Roman" pitchFamily="18" charset="0"/>
                <a:buChar char="•"/>
                <a:defRPr sz="3200">
                  <a:solidFill>
                    <a:srgbClr val="000000"/>
                  </a:solidFill>
                  <a:latin typeface="Times New Roman" pitchFamily="18" charset="0"/>
                  <a:cs typeface="Times New Roman" pitchFamily="18" charset="0"/>
                </a:defRPr>
              </a:lvl1pPr>
              <a:lvl2pPr marL="742950" indent="-285750" algn="l" eaLnBrk="0" hangingPunct="0">
                <a:spcBef>
                  <a:spcPct val="20000"/>
                </a:spcBef>
                <a:buFont typeface="Times New Roman" pitchFamily="18" charset="0"/>
                <a:buChar char="–"/>
                <a:defRPr sz="2800">
                  <a:solidFill>
                    <a:srgbClr val="000000"/>
                  </a:solidFill>
                  <a:latin typeface="Times New Roman" pitchFamily="18" charset="0"/>
                  <a:cs typeface="Times New Roman" pitchFamily="18" charset="0"/>
                </a:defRPr>
              </a:lvl2pPr>
              <a:lvl3pPr marL="1143000" indent="-228600" algn="l" eaLnBrk="0" hangingPunct="0">
                <a:spcBef>
                  <a:spcPct val="20000"/>
                </a:spcBef>
                <a:buFont typeface="Times New Roman" pitchFamily="18" charset="0"/>
                <a:buChar char="•"/>
                <a:defRPr sz="2400">
                  <a:solidFill>
                    <a:srgbClr val="000000"/>
                  </a:solidFill>
                  <a:latin typeface="Times New Roman" pitchFamily="18" charset="0"/>
                  <a:cs typeface="Times New Roman" pitchFamily="18" charset="0"/>
                </a:defRPr>
              </a:lvl3pPr>
              <a:lvl4pPr marL="1600200" indent="-228600" algn="l" eaLnBrk="0" hangingPunct="0">
                <a:spcBef>
                  <a:spcPct val="20000"/>
                </a:spcBef>
                <a:buFont typeface="Times New Roman" pitchFamily="18" charset="0"/>
                <a:buChar char="–"/>
                <a:defRPr sz="2000">
                  <a:solidFill>
                    <a:srgbClr val="000000"/>
                  </a:solidFill>
                  <a:latin typeface="Times New Roman" pitchFamily="18" charset="0"/>
                  <a:cs typeface="Times New Roman" pitchFamily="18" charset="0"/>
                </a:defRPr>
              </a:lvl4pPr>
              <a:lvl5pPr marL="2057400" indent="-228600" algn="l" eaLnBrk="0" hangingPunct="0">
                <a:spcBef>
                  <a:spcPct val="20000"/>
                </a:spcBef>
                <a:buFont typeface="Times New Roman" pitchFamily="18" charset="0"/>
                <a:buChar char="»"/>
                <a:defRPr sz="2000">
                  <a:solidFill>
                    <a:srgbClr val="000000"/>
                  </a:solidFill>
                  <a:latin typeface="Times New Roman" pitchFamily="18" charset="0"/>
                  <a:cs typeface="Times New Roman" pitchFamily="18" charset="0"/>
                </a:defRPr>
              </a:lvl5pPr>
              <a:lvl6pPr marL="2514600" indent="-228600" eaLnBrk="0" fontAlgn="base" hangingPunct="0">
                <a:spcBef>
                  <a:spcPct val="20000"/>
                </a:spcBef>
                <a:spcAft>
                  <a:spcPct val="0"/>
                </a:spcAft>
                <a:buFont typeface="Times New Roman" pitchFamily="18" charset="0"/>
                <a:buChar char="»"/>
                <a:defRPr sz="2000">
                  <a:solidFill>
                    <a:srgbClr val="000000"/>
                  </a:solidFill>
                  <a:latin typeface="Times New Roman" pitchFamily="18" charset="0"/>
                  <a:cs typeface="Times New Roman" pitchFamily="18" charset="0"/>
                </a:defRPr>
              </a:lvl6pPr>
              <a:lvl7pPr marL="2971800" indent="-228600" eaLnBrk="0" fontAlgn="base" hangingPunct="0">
                <a:spcBef>
                  <a:spcPct val="20000"/>
                </a:spcBef>
                <a:spcAft>
                  <a:spcPct val="0"/>
                </a:spcAft>
                <a:buFont typeface="Times New Roman" pitchFamily="18" charset="0"/>
                <a:buChar char="»"/>
                <a:defRPr sz="2000">
                  <a:solidFill>
                    <a:srgbClr val="000000"/>
                  </a:solidFill>
                  <a:latin typeface="Times New Roman" pitchFamily="18" charset="0"/>
                  <a:cs typeface="Times New Roman" pitchFamily="18" charset="0"/>
                </a:defRPr>
              </a:lvl7pPr>
              <a:lvl8pPr marL="3429000" indent="-228600" eaLnBrk="0" fontAlgn="base" hangingPunct="0">
                <a:spcBef>
                  <a:spcPct val="20000"/>
                </a:spcBef>
                <a:spcAft>
                  <a:spcPct val="0"/>
                </a:spcAft>
                <a:buFont typeface="Times New Roman" pitchFamily="18" charset="0"/>
                <a:buChar char="»"/>
                <a:defRPr sz="2000">
                  <a:solidFill>
                    <a:srgbClr val="000000"/>
                  </a:solidFill>
                  <a:latin typeface="Times New Roman" pitchFamily="18" charset="0"/>
                  <a:cs typeface="Times New Roman" pitchFamily="18" charset="0"/>
                </a:defRPr>
              </a:lvl8pPr>
              <a:lvl9pPr marL="3886200" indent="-228600" eaLnBrk="0" fontAlgn="base" hangingPunct="0">
                <a:spcBef>
                  <a:spcPct val="20000"/>
                </a:spcBef>
                <a:spcAft>
                  <a:spcPct val="0"/>
                </a:spcAft>
                <a:buFont typeface="Times New Roman" pitchFamily="18" charset="0"/>
                <a:buChar char="»"/>
                <a:defRPr sz="2000">
                  <a:solidFill>
                    <a:srgbClr val="000000"/>
                  </a:solidFill>
                  <a:latin typeface="Times New Roman" pitchFamily="18" charset="0"/>
                  <a:cs typeface="Times New Roman"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grpSp>
          <p:nvGrpSpPr>
            <p:cNvPr id="358410" name="Group 46080"/>
            <p:cNvGrpSpPr>
              <a:grpSpLocks/>
            </p:cNvGrpSpPr>
            <p:nvPr/>
          </p:nvGrpSpPr>
          <p:grpSpPr bwMode="auto">
            <a:xfrm>
              <a:off x="3276600" y="2362200"/>
              <a:ext cx="2362200" cy="2362200"/>
              <a:chOff x="3276600" y="2438400"/>
              <a:chExt cx="2362200" cy="2362200"/>
            </a:xfrm>
          </p:grpSpPr>
          <p:sp>
            <p:nvSpPr>
              <p:cNvPr id="17" name="Frame 16"/>
              <p:cNvSpPr/>
              <p:nvPr/>
            </p:nvSpPr>
            <p:spPr bwMode="auto">
              <a:xfrm>
                <a:off x="3276600" y="2438400"/>
                <a:ext cx="2362200" cy="2362200"/>
              </a:xfrm>
              <a:prstGeom prst="frame">
                <a:avLst/>
              </a:prstGeom>
              <a:solidFill>
                <a:schemeClr val="accent1"/>
              </a:solidFill>
              <a:ln w="9525" cap="flat" cmpd="sng" algn="ctr">
                <a:solidFill>
                  <a:schemeClr val="tx1"/>
                </a:solidFill>
                <a:prstDash val="solid"/>
                <a:round/>
                <a:headEnd type="none" w="med" len="med"/>
                <a:tailEnd type="none" w="med" len="med"/>
              </a:ln>
              <a:effectLs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8412" name="Rectangle 21"/>
              <p:cNvSpPr>
                <a:spLocks noChangeArrowheads="1"/>
              </p:cNvSpPr>
              <p:nvPr/>
            </p:nvSpPr>
            <p:spPr bwMode="auto">
              <a:xfrm>
                <a:off x="3276600" y="2438400"/>
                <a:ext cx="304800" cy="2362200"/>
              </a:xfrm>
              <a:prstGeom prst="rect">
                <a:avLst/>
              </a:prstGeom>
              <a:solidFill>
                <a:schemeClr val="bg1"/>
              </a:solidFill>
              <a:ln w="9525" algn="ctr">
                <a:solidFill>
                  <a:schemeClr val="bg1"/>
                </a:solidFill>
                <a:round/>
                <a:headEnd/>
                <a:tailEnd/>
              </a:ln>
            </p:spPr>
            <p:txBody>
              <a:bodyPr/>
              <a:lstStyle>
                <a:lvl1pPr algn="l" eaLnBrk="0" hangingPunct="0">
                  <a:spcBef>
                    <a:spcPct val="20000"/>
                  </a:spcBef>
                  <a:buFont typeface="Times New Roman" pitchFamily="18" charset="0"/>
                  <a:buChar char="•"/>
                  <a:defRPr sz="3200">
                    <a:solidFill>
                      <a:srgbClr val="000000"/>
                    </a:solidFill>
                    <a:latin typeface="Times New Roman" pitchFamily="18" charset="0"/>
                    <a:cs typeface="Times New Roman" pitchFamily="18" charset="0"/>
                  </a:defRPr>
                </a:lvl1pPr>
                <a:lvl2pPr marL="742950" indent="-285750" algn="l" eaLnBrk="0" hangingPunct="0">
                  <a:spcBef>
                    <a:spcPct val="20000"/>
                  </a:spcBef>
                  <a:buFont typeface="Times New Roman" pitchFamily="18" charset="0"/>
                  <a:buChar char="–"/>
                  <a:defRPr sz="2800">
                    <a:solidFill>
                      <a:srgbClr val="000000"/>
                    </a:solidFill>
                    <a:latin typeface="Times New Roman" pitchFamily="18" charset="0"/>
                    <a:cs typeface="Times New Roman" pitchFamily="18" charset="0"/>
                  </a:defRPr>
                </a:lvl2pPr>
                <a:lvl3pPr marL="1143000" indent="-228600" algn="l" eaLnBrk="0" hangingPunct="0">
                  <a:spcBef>
                    <a:spcPct val="20000"/>
                  </a:spcBef>
                  <a:buFont typeface="Times New Roman" pitchFamily="18" charset="0"/>
                  <a:buChar char="•"/>
                  <a:defRPr sz="2400">
                    <a:solidFill>
                      <a:srgbClr val="000000"/>
                    </a:solidFill>
                    <a:latin typeface="Times New Roman" pitchFamily="18" charset="0"/>
                    <a:cs typeface="Times New Roman" pitchFamily="18" charset="0"/>
                  </a:defRPr>
                </a:lvl3pPr>
                <a:lvl4pPr marL="1600200" indent="-228600" algn="l" eaLnBrk="0" hangingPunct="0">
                  <a:spcBef>
                    <a:spcPct val="20000"/>
                  </a:spcBef>
                  <a:buFont typeface="Times New Roman" pitchFamily="18" charset="0"/>
                  <a:buChar char="–"/>
                  <a:defRPr sz="2000">
                    <a:solidFill>
                      <a:srgbClr val="000000"/>
                    </a:solidFill>
                    <a:latin typeface="Times New Roman" pitchFamily="18" charset="0"/>
                    <a:cs typeface="Times New Roman" pitchFamily="18" charset="0"/>
                  </a:defRPr>
                </a:lvl4pPr>
                <a:lvl5pPr marL="2057400" indent="-228600" algn="l" eaLnBrk="0" hangingPunct="0">
                  <a:spcBef>
                    <a:spcPct val="20000"/>
                  </a:spcBef>
                  <a:buFont typeface="Times New Roman" pitchFamily="18" charset="0"/>
                  <a:buChar char="»"/>
                  <a:defRPr sz="2000">
                    <a:solidFill>
                      <a:srgbClr val="000000"/>
                    </a:solidFill>
                    <a:latin typeface="Times New Roman" pitchFamily="18" charset="0"/>
                    <a:cs typeface="Times New Roman" pitchFamily="18" charset="0"/>
                  </a:defRPr>
                </a:lvl5pPr>
                <a:lvl6pPr marL="2514600" indent="-228600" eaLnBrk="0" fontAlgn="base" hangingPunct="0">
                  <a:spcBef>
                    <a:spcPct val="20000"/>
                  </a:spcBef>
                  <a:spcAft>
                    <a:spcPct val="0"/>
                  </a:spcAft>
                  <a:buFont typeface="Times New Roman" pitchFamily="18" charset="0"/>
                  <a:buChar char="»"/>
                  <a:defRPr sz="2000">
                    <a:solidFill>
                      <a:srgbClr val="000000"/>
                    </a:solidFill>
                    <a:latin typeface="Times New Roman" pitchFamily="18" charset="0"/>
                    <a:cs typeface="Times New Roman" pitchFamily="18" charset="0"/>
                  </a:defRPr>
                </a:lvl6pPr>
                <a:lvl7pPr marL="2971800" indent="-228600" eaLnBrk="0" fontAlgn="base" hangingPunct="0">
                  <a:spcBef>
                    <a:spcPct val="20000"/>
                  </a:spcBef>
                  <a:spcAft>
                    <a:spcPct val="0"/>
                  </a:spcAft>
                  <a:buFont typeface="Times New Roman" pitchFamily="18" charset="0"/>
                  <a:buChar char="»"/>
                  <a:defRPr sz="2000">
                    <a:solidFill>
                      <a:srgbClr val="000000"/>
                    </a:solidFill>
                    <a:latin typeface="Times New Roman" pitchFamily="18" charset="0"/>
                    <a:cs typeface="Times New Roman" pitchFamily="18" charset="0"/>
                  </a:defRPr>
                </a:lvl7pPr>
                <a:lvl8pPr marL="3429000" indent="-228600" eaLnBrk="0" fontAlgn="base" hangingPunct="0">
                  <a:spcBef>
                    <a:spcPct val="20000"/>
                  </a:spcBef>
                  <a:spcAft>
                    <a:spcPct val="0"/>
                  </a:spcAft>
                  <a:buFont typeface="Times New Roman" pitchFamily="18" charset="0"/>
                  <a:buChar char="»"/>
                  <a:defRPr sz="2000">
                    <a:solidFill>
                      <a:srgbClr val="000000"/>
                    </a:solidFill>
                    <a:latin typeface="Times New Roman" pitchFamily="18" charset="0"/>
                    <a:cs typeface="Times New Roman" pitchFamily="18" charset="0"/>
                  </a:defRPr>
                </a:lvl8pPr>
                <a:lvl9pPr marL="3886200" indent="-228600" eaLnBrk="0" fontAlgn="base" hangingPunct="0">
                  <a:spcBef>
                    <a:spcPct val="20000"/>
                  </a:spcBef>
                  <a:spcAft>
                    <a:spcPct val="0"/>
                  </a:spcAft>
                  <a:buFont typeface="Times New Roman" pitchFamily="18" charset="0"/>
                  <a:buChar char="»"/>
                  <a:defRPr sz="2000">
                    <a:solidFill>
                      <a:srgbClr val="000000"/>
                    </a:solidFill>
                    <a:latin typeface="Times New Roman" pitchFamily="18" charset="0"/>
                    <a:cs typeface="Times New Roman"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grpSp>
      </p:grpSp>
    </p:spTree>
    <p:extLst>
      <p:ext uri="{BB962C8B-B14F-4D97-AF65-F5344CB8AC3E}">
        <p14:creationId xmlns:p14="http://schemas.microsoft.com/office/powerpoint/2010/main" val="285609034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60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IMS </a:t>
            </a:r>
            <a:r>
              <a:rPr lang="en-US" dirty="0" err="1" smtClean="0"/>
              <a:t>eMET</a:t>
            </a:r>
            <a:r>
              <a:rPr lang="en-US" dirty="0" smtClean="0"/>
              <a:t> Mask Writer Tool </a:t>
            </a:r>
            <a:endParaRPr lang="en-US" dirty="0"/>
          </a:p>
        </p:txBody>
      </p:sp>
      <p:pic>
        <p:nvPicPr>
          <p:cNvPr id="8194" name="Picture 2" descr="Image result for IMS eMET exposure t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572" y="1154254"/>
            <a:ext cx="5410856" cy="528021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1866572" y="1154254"/>
            <a:ext cx="5410856" cy="52802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90144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SCAPEL</a:t>
            </a:r>
            <a:endParaRPr lang="en-US" dirty="0"/>
          </a:p>
        </p:txBody>
      </p:sp>
      <p:sp>
        <p:nvSpPr>
          <p:cNvPr id="3" name="Content Placeholder 2"/>
          <p:cNvSpPr>
            <a:spLocks noGrp="1"/>
          </p:cNvSpPr>
          <p:nvPr>
            <p:ph sz="half" idx="1"/>
          </p:nvPr>
        </p:nvSpPr>
        <p:spPr>
          <a:xfrm>
            <a:off x="538656" y="754117"/>
            <a:ext cx="7772400" cy="1024759"/>
          </a:xfrm>
        </p:spPr>
        <p:txBody>
          <a:bodyPr/>
          <a:lstStyle/>
          <a:p>
            <a:r>
              <a:rPr lang="en-US" b="0" dirty="0"/>
              <a:t>(</a:t>
            </a:r>
            <a:r>
              <a:rPr lang="en-US" b="0" dirty="0" err="1"/>
              <a:t>SCattering</a:t>
            </a:r>
            <a:r>
              <a:rPr lang="en-US" b="0" dirty="0"/>
              <a:t> with Angular Limitation Projection Electron-beam Lithography)</a:t>
            </a:r>
            <a:endParaRPr lang="en-US" dirty="0"/>
          </a:p>
        </p:txBody>
      </p:sp>
      <p:pic>
        <p:nvPicPr>
          <p:cNvPr id="12290" name="Picture 2" descr="http://81.161.252.57/ipci/courses/technology/files/tutorial/images/9/scalpe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7510" y="1778876"/>
            <a:ext cx="4440545" cy="4793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6459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REBL</a:t>
            </a:r>
            <a:endParaRPr lang="en-US" dirty="0"/>
          </a:p>
        </p:txBody>
      </p:sp>
      <p:pic>
        <p:nvPicPr>
          <p:cNvPr id="4" name="Picture 3"/>
          <p:cNvPicPr>
            <a:picLocks noChangeAspect="1"/>
          </p:cNvPicPr>
          <p:nvPr/>
        </p:nvPicPr>
        <p:blipFill rotWithShape="1">
          <a:blip r:embed="rId2"/>
          <a:srcRect l="29432" t="18081" r="28068" b="8788"/>
          <a:stretch/>
        </p:blipFill>
        <p:spPr>
          <a:xfrm>
            <a:off x="1891145" y="838200"/>
            <a:ext cx="5715000" cy="5531632"/>
          </a:xfrm>
          <a:prstGeom prst="rect">
            <a:avLst/>
          </a:prstGeom>
        </p:spPr>
      </p:pic>
      <p:pic>
        <p:nvPicPr>
          <p:cNvPr id="5" name="Picture 4"/>
          <p:cNvPicPr>
            <a:picLocks noChangeAspect="1"/>
          </p:cNvPicPr>
          <p:nvPr/>
        </p:nvPicPr>
        <p:blipFill>
          <a:blip r:embed="rId3"/>
          <a:stretch>
            <a:fillRect/>
          </a:stretch>
        </p:blipFill>
        <p:spPr>
          <a:xfrm>
            <a:off x="606208" y="838200"/>
            <a:ext cx="7931583" cy="5846571"/>
          </a:xfrm>
          <a:prstGeom prst="rect">
            <a:avLst/>
          </a:prstGeom>
        </p:spPr>
      </p:pic>
    </p:spTree>
    <p:extLst>
      <p:ext uri="{BB962C8B-B14F-4D97-AF65-F5344CB8AC3E}">
        <p14:creationId xmlns:p14="http://schemas.microsoft.com/office/powerpoint/2010/main" val="483188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IBM Millipede</a:t>
            </a:r>
            <a:endParaRPr lang="en-US" dirty="0"/>
          </a:p>
        </p:txBody>
      </p:sp>
      <p:pic>
        <p:nvPicPr>
          <p:cNvPr id="7" name="Picture 6"/>
          <p:cNvPicPr>
            <a:picLocks noChangeAspect="1"/>
          </p:cNvPicPr>
          <p:nvPr/>
        </p:nvPicPr>
        <p:blipFill>
          <a:blip r:embed="rId2"/>
          <a:stretch>
            <a:fillRect/>
          </a:stretch>
        </p:blipFill>
        <p:spPr>
          <a:xfrm>
            <a:off x="1714500" y="1304578"/>
            <a:ext cx="5870864" cy="4138959"/>
          </a:xfrm>
          <a:prstGeom prst="rect">
            <a:avLst/>
          </a:prstGeom>
        </p:spPr>
      </p:pic>
      <p:pic>
        <p:nvPicPr>
          <p:cNvPr id="9" name="Picture 8"/>
          <p:cNvPicPr>
            <a:picLocks noChangeAspect="1"/>
          </p:cNvPicPr>
          <p:nvPr/>
        </p:nvPicPr>
        <p:blipFill>
          <a:blip r:embed="rId3"/>
          <a:stretch>
            <a:fillRect/>
          </a:stretch>
        </p:blipFill>
        <p:spPr>
          <a:xfrm>
            <a:off x="341616" y="1237556"/>
            <a:ext cx="8460767" cy="4996379"/>
          </a:xfrm>
          <a:prstGeom prst="rect">
            <a:avLst/>
          </a:prstGeom>
        </p:spPr>
      </p:pic>
      <p:pic>
        <p:nvPicPr>
          <p:cNvPr id="8" name="Picture 7"/>
          <p:cNvPicPr>
            <a:picLocks noChangeAspect="1"/>
          </p:cNvPicPr>
          <p:nvPr/>
        </p:nvPicPr>
        <p:blipFill>
          <a:blip r:embed="rId4"/>
          <a:stretch>
            <a:fillRect/>
          </a:stretch>
        </p:blipFill>
        <p:spPr>
          <a:xfrm>
            <a:off x="522558" y="838200"/>
            <a:ext cx="8279825" cy="5390822"/>
          </a:xfrm>
          <a:prstGeom prst="rect">
            <a:avLst/>
          </a:prstGeom>
        </p:spPr>
      </p:pic>
    </p:spTree>
    <p:extLst>
      <p:ext uri="{BB962C8B-B14F-4D97-AF65-F5344CB8AC3E}">
        <p14:creationId xmlns:p14="http://schemas.microsoft.com/office/powerpoint/2010/main" val="227444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48482" name="Picture 2" descr="ibm"/>
          <p:cNvPicPr>
            <a:picLocks noChangeAspect="1" noChangeArrowheads="1"/>
          </p:cNvPicPr>
          <p:nvPr/>
        </p:nvPicPr>
        <p:blipFill rotWithShape="1">
          <a:blip r:embed="rId3">
            <a:extLst>
              <a:ext uri="{28A0092B-C50C-407E-A947-70E740481C1C}">
                <a14:useLocalDpi xmlns:a14="http://schemas.microsoft.com/office/drawing/2010/main" val="0"/>
              </a:ext>
            </a:extLst>
          </a:blip>
          <a:srcRect l="1926" t="32141" b="23004"/>
          <a:stretch/>
        </p:blipFill>
        <p:spPr bwMode="auto">
          <a:xfrm>
            <a:off x="867267" y="2301764"/>
            <a:ext cx="7809515" cy="285881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8483" name="Text Box 3"/>
          <p:cNvSpPr txBox="1">
            <a:spLocks noChangeArrowheads="1"/>
          </p:cNvSpPr>
          <p:nvPr/>
        </p:nvSpPr>
        <p:spPr bwMode="auto">
          <a:xfrm>
            <a:off x="1828800" y="5029200"/>
            <a:ext cx="5181600" cy="1311275"/>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200" b="0" i="1"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Arial" panose="020B0604020202020204" pitchFamily="34" charset="0"/>
              </a:rPr>
              <a:t>Eigler</a:t>
            </a:r>
            <a:r>
              <a:rPr kumimoji="0" lang="en-US" altLang="en-US" sz="3200" b="0" i="1"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panose="020B0604020202020204" pitchFamily="34" charset="0"/>
              </a:rPr>
              <a:t>, et al  IBM </a:t>
            </a:r>
            <a:r>
              <a:rPr kumimoji="0" lang="en-US" altLang="en-US" sz="3200" b="0" i="1"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Arial" panose="020B0604020202020204" pitchFamily="34" charset="0"/>
              </a:rPr>
              <a:t>Almaden</a:t>
            </a:r>
            <a:endParaRPr kumimoji="0" lang="en-US" altLang="en-US" sz="3200" b="0" i="1"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200" b="0" i="1"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Arial" panose="020B0604020202020204" pitchFamily="34" charset="0"/>
              </a:rPr>
              <a:t>Xe</a:t>
            </a:r>
            <a:r>
              <a:rPr kumimoji="0" lang="en-US" altLang="en-US" sz="3200" b="0" i="1"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panose="020B0604020202020204" pitchFamily="34" charset="0"/>
              </a:rPr>
              <a:t> on Nickel</a:t>
            </a:r>
          </a:p>
        </p:txBody>
      </p:sp>
      <p:sp>
        <p:nvSpPr>
          <p:cNvPr id="148484" name="Text Box 4"/>
          <p:cNvSpPr txBox="1">
            <a:spLocks noChangeArrowheads="1"/>
          </p:cNvSpPr>
          <p:nvPr/>
        </p:nvSpPr>
        <p:spPr bwMode="auto">
          <a:xfrm>
            <a:off x="-190500" y="316361"/>
            <a:ext cx="9220200" cy="157003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800" b="0" i="1" u="none" strike="noStrike" kern="1200" cap="none" spc="0" normalizeH="0" baseline="0" noProof="0">
                <a:ln>
                  <a:noFill/>
                </a:ln>
                <a:solidFill>
                  <a:srgbClr val="FFFF00"/>
                </a:solidFill>
                <a:effectLst/>
                <a:uLnTx/>
                <a:uFillTx/>
                <a:latin typeface="Lucida Sans Unicode" panose="020B0602030504020204" pitchFamily="34" charset="0"/>
                <a:ea typeface="+mn-ea"/>
                <a:cs typeface="+mn-cs"/>
              </a:rPr>
              <a:t>Ultimate limit of high resolution patterning!!</a:t>
            </a:r>
          </a:p>
        </p:txBody>
      </p:sp>
      <p:sp>
        <p:nvSpPr>
          <p:cNvPr id="148485" name="Line 5"/>
          <p:cNvSpPr>
            <a:spLocks noChangeShapeType="1"/>
          </p:cNvSpPr>
          <p:nvPr/>
        </p:nvSpPr>
        <p:spPr bwMode="auto">
          <a:xfrm>
            <a:off x="4772025" y="4237038"/>
            <a:ext cx="457200" cy="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8486" name="Line 6"/>
          <p:cNvSpPr>
            <a:spLocks noChangeShapeType="1"/>
          </p:cNvSpPr>
          <p:nvPr/>
        </p:nvSpPr>
        <p:spPr bwMode="auto">
          <a:xfrm flipH="1" flipV="1">
            <a:off x="5910263" y="4233863"/>
            <a:ext cx="457200" cy="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8487" name="Text Box 7"/>
          <p:cNvSpPr txBox="1">
            <a:spLocks noChangeArrowheads="1"/>
          </p:cNvSpPr>
          <p:nvPr/>
        </p:nvSpPr>
        <p:spPr bwMode="auto">
          <a:xfrm>
            <a:off x="4986337" y="4479133"/>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1 atom</a:t>
            </a:r>
          </a:p>
        </p:txBody>
      </p:sp>
      <p:sp>
        <p:nvSpPr>
          <p:cNvPr id="148488" name="Rectangle 1"/>
          <p:cNvSpPr>
            <a:spLocks noChangeArrowheads="1"/>
          </p:cNvSpPr>
          <p:nvPr/>
        </p:nvSpPr>
        <p:spPr bwMode="auto">
          <a:xfrm>
            <a:off x="6858000" y="4233863"/>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148489" name="Rectangle 2"/>
          <p:cNvSpPr>
            <a:spLocks noChangeArrowheads="1"/>
          </p:cNvSpPr>
          <p:nvPr/>
        </p:nvSpPr>
        <p:spPr bwMode="auto">
          <a:xfrm>
            <a:off x="6232525" y="4562081"/>
            <a:ext cx="1250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0,438 nm</a:t>
            </a:r>
          </a:p>
        </p:txBody>
      </p:sp>
    </p:spTree>
    <p:extLst>
      <p:ext uri="{BB962C8B-B14F-4D97-AF65-F5344CB8AC3E}">
        <p14:creationId xmlns:p14="http://schemas.microsoft.com/office/powerpoint/2010/main" val="4197873039"/>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3333FF"/>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381000"/>
            <a:ext cx="8734425" cy="593725"/>
          </a:xfrm>
        </p:spPr>
        <p:txBody>
          <a:bodyPr/>
          <a:lstStyle/>
          <a:p>
            <a:pPr eaLnBrk="1" hangingPunct="1"/>
            <a:r>
              <a:rPr lang="en-US" altLang="en-US" sz="4000" dirty="0" smtClean="0">
                <a:solidFill>
                  <a:srgbClr val="FFFF00"/>
                </a:solidFill>
                <a:effectLst>
                  <a:outerShdw blurRad="38100" dist="38100" dir="2700000" algn="tl">
                    <a:srgbClr val="000000">
                      <a:alpha val="43137"/>
                    </a:srgbClr>
                  </a:outerShdw>
                </a:effectLst>
                <a:latin typeface="Lucida Sans Unicode" panose="020B0602030504020204" pitchFamily="34" charset="0"/>
              </a:rPr>
              <a:t>Atomic Resolution…atom by atom</a:t>
            </a:r>
          </a:p>
        </p:txBody>
      </p:sp>
      <p:pic>
        <p:nvPicPr>
          <p:cNvPr id="27651"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304800" y="1371600"/>
            <a:ext cx="4159250" cy="3962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4420" name="Rectangle 4"/>
          <p:cNvSpPr>
            <a:spLocks noChangeArrowheads="1"/>
          </p:cNvSpPr>
          <p:nvPr/>
        </p:nvSpPr>
        <p:spPr bwMode="auto">
          <a:xfrm>
            <a:off x="194930" y="5324475"/>
            <a:ext cx="45720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30000"/>
              </a:spcBef>
              <a:spcAft>
                <a:spcPct val="0"/>
              </a:spcAft>
              <a:buClrTx/>
              <a:buSzTx/>
              <a:buFontTx/>
              <a:buNone/>
              <a:tabLst/>
              <a:defRPr/>
            </a:pPr>
            <a:r>
              <a:rPr kumimoji="0" lang="en-US" sz="3200" b="0"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rial"/>
                <a:ea typeface="+mn-ea"/>
                <a:cs typeface="+mn-cs"/>
              </a:rPr>
              <a:t>Don </a:t>
            </a:r>
            <a:r>
              <a:rPr kumimoji="0" lang="en-US" sz="3200" b="0" i="0" u="none" strike="noStrike" kern="1200" cap="none" spc="0" normalizeH="0" baseline="0" noProof="0" dirty="0" err="1" smtClean="0">
                <a:ln>
                  <a:noFill/>
                </a:ln>
                <a:solidFill>
                  <a:srgbClr val="FFFF00"/>
                </a:solidFill>
                <a:effectLst>
                  <a:outerShdw blurRad="38100" dist="38100" dir="2700000" algn="tl">
                    <a:srgbClr val="000000"/>
                  </a:outerShdw>
                </a:effectLst>
                <a:uLnTx/>
                <a:uFillTx/>
                <a:latin typeface="Arial"/>
                <a:ea typeface="+mn-ea"/>
                <a:cs typeface="+mn-cs"/>
              </a:rPr>
              <a:t>Eigler</a:t>
            </a:r>
            <a:endParaRPr kumimoji="0" lang="en-US" sz="3200" b="0"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Arial"/>
              <a:ea typeface="+mn-ea"/>
              <a:cs typeface="+mn-cs"/>
            </a:endParaRPr>
          </a:p>
          <a:p>
            <a:pPr marL="0" marR="0" lvl="0" indent="0" algn="ctr" defTabSz="914400" rtl="0" eaLnBrk="1" fontAlgn="base" latinLnBrk="0" hangingPunct="1">
              <a:lnSpc>
                <a:spcPct val="100000"/>
              </a:lnSpc>
              <a:spcBef>
                <a:spcPct val="30000"/>
              </a:spcBef>
              <a:spcAft>
                <a:spcPct val="0"/>
              </a:spcAft>
              <a:buClrTx/>
              <a:buSzTx/>
              <a:buFontTx/>
              <a:buNone/>
              <a:tabLst/>
              <a:defRPr/>
            </a:pPr>
            <a:r>
              <a:rPr kumimoji="0" lang="en-US" sz="2400" b="0" i="0" u="none" strike="noStrike" kern="1200" cap="none" spc="0" normalizeH="0" baseline="0" noProof="0" dirty="0" smtClean="0">
                <a:ln>
                  <a:noFill/>
                </a:ln>
                <a:solidFill>
                  <a:srgbClr val="FFFF00"/>
                </a:solidFill>
                <a:effectLst/>
                <a:uLnTx/>
                <a:uFillTx/>
                <a:latin typeface="Arial"/>
                <a:ea typeface="+mn-ea"/>
                <a:cs typeface="+mn-cs"/>
              </a:rPr>
              <a:t>  IBM </a:t>
            </a:r>
            <a:r>
              <a:rPr kumimoji="0" lang="en-US" sz="2400" b="0" i="0" u="none" strike="noStrike" kern="1200" cap="none" spc="0" normalizeH="0" baseline="0" noProof="0" dirty="0" err="1" smtClean="0">
                <a:ln>
                  <a:noFill/>
                </a:ln>
                <a:solidFill>
                  <a:srgbClr val="FFFF00"/>
                </a:solidFill>
                <a:effectLst/>
                <a:uLnTx/>
                <a:uFillTx/>
                <a:latin typeface="Arial"/>
                <a:ea typeface="+mn-ea"/>
                <a:cs typeface="+mn-cs"/>
              </a:rPr>
              <a:t>Almaden</a:t>
            </a:r>
            <a:r>
              <a:rPr kumimoji="0" lang="en-US" sz="2400" b="0" i="0" u="none" strike="noStrike" kern="1200" cap="none" spc="0" normalizeH="0" baseline="0" noProof="0" dirty="0" smtClean="0">
                <a:ln>
                  <a:noFill/>
                </a:ln>
                <a:solidFill>
                  <a:srgbClr val="FFFF00"/>
                </a:solidFill>
                <a:effectLst/>
                <a:uLnTx/>
                <a:uFillTx/>
                <a:latin typeface="Arial"/>
                <a:ea typeface="+mn-ea"/>
                <a:cs typeface="+mn-cs"/>
              </a:rPr>
              <a:t>  Research Center</a:t>
            </a:r>
            <a:endParaRPr kumimoji="0" lang="en-US" sz="2400" b="0" i="0" u="none" strike="noStrike" kern="1200" cap="none" spc="0" normalizeH="0" baseline="0" noProof="0" dirty="0">
              <a:ln>
                <a:noFill/>
              </a:ln>
              <a:solidFill>
                <a:srgbClr val="FFFF00"/>
              </a:solidFill>
              <a:effectLst/>
              <a:uLnTx/>
              <a:uFillTx/>
              <a:latin typeface="Arial"/>
              <a:ea typeface="+mn-ea"/>
              <a:cs typeface="+mn-cs"/>
            </a:endParaRPr>
          </a:p>
        </p:txBody>
      </p:sp>
      <p:sp>
        <p:nvSpPr>
          <p:cNvPr id="27653" name="Text Box 5"/>
          <p:cNvSpPr txBox="1">
            <a:spLocks noChangeArrowheads="1"/>
          </p:cNvSpPr>
          <p:nvPr/>
        </p:nvSpPr>
        <p:spPr bwMode="auto">
          <a:xfrm>
            <a:off x="4495800" y="1412875"/>
            <a:ext cx="4495800" cy="1074738"/>
          </a:xfrm>
          <a:prstGeom prst="rect">
            <a:avLst/>
          </a:prstGeom>
          <a:solidFill>
            <a:srgbClr val="3333FF"/>
          </a:solidFill>
          <a:ln>
            <a:noFill/>
          </a:ln>
          <a:effectLst/>
          <a:extLst/>
        </p:spPr>
        <p:txBody>
          <a:bodyPr>
            <a:spAutoFit/>
          </a:bodyPr>
          <a:lstStyle>
            <a:lvl1pPr>
              <a:spcBef>
                <a:spcPct val="20000"/>
              </a:spcBef>
              <a:buFont typeface="Times New Roman" panose="02020603050405020304" pitchFamily="18" charset="0"/>
              <a:buChar char="•"/>
              <a:defRPr sz="3200">
                <a:solidFill>
                  <a:srgbClr val="000000"/>
                </a:solidFill>
                <a:latin typeface="Times New Roman" panose="02020603050405020304" pitchFamily="18" charset="0"/>
                <a:cs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rgbClr val="000000"/>
                </a:solidFill>
                <a:latin typeface="Times New Roman" panose="02020603050405020304" pitchFamily="18" charset="0"/>
                <a:cs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rgbClr val="000000"/>
                </a:solidFill>
                <a:latin typeface="Times New Roman" panose="02020603050405020304" pitchFamily="18" charset="0"/>
                <a:cs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2800" b="0" i="0" u="sng"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Resolution</a:t>
            </a:r>
            <a:r>
              <a:rPr kumimoji="0" lang="en-US" altLang="en-US" sz="2400" b="0" i="0" u="sng"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2400" b="0"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1 atom ~ 0.3–0.5nm</a:t>
            </a:r>
          </a:p>
        </p:txBody>
      </p:sp>
      <p:grpSp>
        <p:nvGrpSpPr>
          <p:cNvPr id="444422" name="Group 6"/>
          <p:cNvGrpSpPr>
            <a:grpSpLocks/>
          </p:cNvGrpSpPr>
          <p:nvPr/>
        </p:nvGrpSpPr>
        <p:grpSpPr bwMode="auto">
          <a:xfrm>
            <a:off x="4495800" y="2487613"/>
            <a:ext cx="4495800" cy="3363912"/>
            <a:chOff x="2832" y="1567"/>
            <a:chExt cx="2832" cy="2119"/>
          </a:xfrm>
          <a:solidFill>
            <a:srgbClr val="3333FF"/>
          </a:solidFill>
        </p:grpSpPr>
        <p:sp>
          <p:nvSpPr>
            <p:cNvPr id="444423" name="Rectangle 7"/>
            <p:cNvSpPr>
              <a:spLocks noChangeArrowheads="1"/>
            </p:cNvSpPr>
            <p:nvPr/>
          </p:nvSpPr>
          <p:spPr bwMode="auto">
            <a:xfrm>
              <a:off x="2832" y="1567"/>
              <a:ext cx="2832" cy="94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sng" strike="noStrike" kern="1200" cap="none" spc="0" normalizeH="0" baseline="0" noProof="0" dirty="0">
                  <a:ln>
                    <a:noFill/>
                  </a:ln>
                  <a:solidFill>
                    <a:srgbClr val="FFFF00"/>
                  </a:solidFill>
                  <a:effectLst/>
                  <a:uLnTx/>
                  <a:uFillTx/>
                  <a:latin typeface="Arial"/>
                  <a:ea typeface="+mn-ea"/>
                  <a:cs typeface="Arial" pitchFamily="34" charset="0"/>
                </a:rPr>
                <a:t>Throughput: </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Arial"/>
                  <a:ea typeface="+mn-ea"/>
                  <a:cs typeface="Arial" pitchFamily="34" charset="0"/>
                </a:rPr>
                <a:t>one atom per minute </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a:ea typeface="+mn-ea"/>
                  <a:cs typeface="Arial" pitchFamily="34" charset="0"/>
                </a:rPr>
                <a:t>~ 0.02 pixels/second</a:t>
              </a:r>
            </a:p>
          </p:txBody>
        </p:sp>
        <p:sp>
          <p:nvSpPr>
            <p:cNvPr id="27656" name="Text Box 8"/>
            <p:cNvSpPr txBox="1">
              <a:spLocks noChangeArrowheads="1"/>
            </p:cNvSpPr>
            <p:nvPr/>
          </p:nvSpPr>
          <p:spPr bwMode="auto">
            <a:xfrm>
              <a:off x="2832" y="2784"/>
              <a:ext cx="2832" cy="90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a:spcBef>
                  <a:spcPct val="20000"/>
                </a:spcBef>
                <a:buFont typeface="Times New Roman" panose="02020603050405020304" pitchFamily="18" charset="0"/>
                <a:buChar char="•"/>
                <a:defRPr sz="3200">
                  <a:solidFill>
                    <a:srgbClr val="000000"/>
                  </a:solidFill>
                  <a:latin typeface="Times New Roman" panose="02020603050405020304" pitchFamily="18" charset="0"/>
                  <a:cs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rgbClr val="000000"/>
                  </a:solidFill>
                  <a:latin typeface="Times New Roman" panose="02020603050405020304" pitchFamily="18" charset="0"/>
                  <a:cs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rgbClr val="000000"/>
                  </a:solidFill>
                  <a:latin typeface="Times New Roman" panose="02020603050405020304" pitchFamily="18" charset="0"/>
                  <a:cs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smtClean="0">
                  <a:ln>
                    <a:noFill/>
                  </a:ln>
                  <a:solidFill>
                    <a:srgbClr val="FFFF00"/>
                  </a:solidFill>
                  <a:effectLst/>
                  <a:uLnTx/>
                  <a:uFillTx/>
                  <a:latin typeface="Times New Roman" panose="02020603050405020304" pitchFamily="18" charset="0"/>
                  <a:ea typeface="+mn-ea"/>
                  <a:cs typeface="Times New Roman" panose="02020603050405020304" pitchFamily="18" charset="0"/>
                </a:rPr>
                <a:t>Great Science but not yet practical</a:t>
              </a:r>
            </a:p>
          </p:txBody>
        </p:sp>
      </p:grpSp>
    </p:spTree>
    <p:extLst>
      <p:ext uri="{BB962C8B-B14F-4D97-AF65-F5344CB8AC3E}">
        <p14:creationId xmlns:p14="http://schemas.microsoft.com/office/powerpoint/2010/main" val="4151974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44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333FF"/>
        </a:solid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7347099" y="5679172"/>
            <a:ext cx="1676400" cy="1066800"/>
          </a:xfrm>
          <a:prstGeom prst="rect">
            <a:avLst/>
          </a:prstGeom>
          <a:solidFill>
            <a:srgbClr val="3333FF"/>
          </a:solidFill>
          <a:ln w="9525">
            <a:solidFill>
              <a:srgbClr val="0000FF"/>
            </a:solidFill>
            <a:miter lim="800000"/>
            <a:headEnd/>
            <a:tailEnd/>
          </a:ln>
          <a:effectLst/>
          <a:extLst/>
        </p:spPr>
        <p:txBody>
          <a:bodyPr wrap="none" anchor="ctr"/>
          <a:lstStyle>
            <a:lvl1pPr>
              <a:spcBef>
                <a:spcPct val="20000"/>
              </a:spcBef>
              <a:buFont typeface="Times New Roman" panose="02020603050405020304" pitchFamily="18" charset="0"/>
              <a:buChar char="•"/>
              <a:defRPr sz="3200">
                <a:solidFill>
                  <a:srgbClr val="000000"/>
                </a:solidFill>
                <a:latin typeface="Times New Roman" panose="02020603050405020304" pitchFamily="18" charset="0"/>
                <a:cs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rgbClr val="000000"/>
                </a:solidFill>
                <a:latin typeface="Times New Roman" panose="02020603050405020304" pitchFamily="18" charset="0"/>
                <a:cs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rgbClr val="000000"/>
                </a:solidFill>
                <a:latin typeface="Times New Roman" panose="02020603050405020304" pitchFamily="18" charset="0"/>
                <a:cs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46467" name="Rectangle 3"/>
          <p:cNvSpPr>
            <a:spLocks noChangeArrowheads="1"/>
          </p:cNvSpPr>
          <p:nvPr/>
        </p:nvSpPr>
        <p:spPr bwMode="auto">
          <a:xfrm>
            <a:off x="762000" y="304800"/>
            <a:ext cx="7848600"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1" u="none" strike="noStrike" kern="1200" cap="none" spc="0" normalizeH="0" baseline="0" noProof="0">
                <a:ln>
                  <a:noFill/>
                </a:ln>
                <a:solidFill>
                  <a:srgbClr val="FFFF00"/>
                </a:solidFill>
                <a:effectLst>
                  <a:outerShdw blurRad="38100" dist="38100" dir="2700000" algn="tl">
                    <a:srgbClr val="000000"/>
                  </a:outerShdw>
                </a:effectLst>
                <a:uLnTx/>
                <a:uFillTx/>
                <a:latin typeface="Lucida Sans Unicode" pitchFamily="34" charset="0"/>
                <a:ea typeface="Lucida Sans" pitchFamily="34" charset="0"/>
                <a:cs typeface="Lucida Sans Unicode" pitchFamily="34" charset="0"/>
              </a:rPr>
              <a:t>Production Lithography</a:t>
            </a:r>
          </a:p>
        </p:txBody>
      </p:sp>
      <p:sp>
        <p:nvSpPr>
          <p:cNvPr id="22532" name="Rectangle 4"/>
          <p:cNvSpPr>
            <a:spLocks noChangeArrowheads="1"/>
          </p:cNvSpPr>
          <p:nvPr/>
        </p:nvSpPr>
        <p:spPr bwMode="auto">
          <a:xfrm>
            <a:off x="4495800" y="1066800"/>
            <a:ext cx="4419600" cy="1219200"/>
          </a:xfrm>
          <a:prstGeom prst="rect">
            <a:avLst/>
          </a:prstGeom>
          <a:solidFill>
            <a:srgbClr val="3333FF"/>
          </a:solidFill>
          <a:ln>
            <a:noFill/>
          </a:ln>
          <a:effectLst/>
          <a:extLst/>
        </p:spPr>
        <p:txBody>
          <a:bodyPr/>
          <a:lstStyle/>
          <a:p>
            <a:pPr marL="342900" marR="0" lvl="0" indent="-342900" algn="l" defTabSz="914400" rtl="0" eaLnBrk="1" fontAlgn="base" latinLnBrk="0" hangingPunct="1">
              <a:lnSpc>
                <a:spcPct val="80000"/>
              </a:lnSpc>
              <a:spcBef>
                <a:spcPct val="20000"/>
              </a:spcBef>
              <a:spcAft>
                <a:spcPct val="0"/>
              </a:spcAft>
              <a:buClrTx/>
              <a:buSzTx/>
              <a:buFont typeface="Times New Roman" pitchFamily="18" charset="0"/>
              <a:buChar char="•"/>
              <a:tabLst/>
              <a:defRPr/>
            </a:pPr>
            <a:r>
              <a:rPr kumimoji="0" lang="en-US" sz="2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193nm step and scan exposure </a:t>
            </a:r>
          </a:p>
          <a:p>
            <a:pPr marL="342900" marR="0" lvl="0" indent="-342900" algn="l" defTabSz="914400" rtl="0" eaLnBrk="1" fontAlgn="base" latinLnBrk="0" hangingPunct="1">
              <a:lnSpc>
                <a:spcPct val="80000"/>
              </a:lnSpc>
              <a:spcBef>
                <a:spcPct val="20000"/>
              </a:spcBef>
              <a:spcAft>
                <a:spcPct val="0"/>
              </a:spcAft>
              <a:buClrTx/>
              <a:buSzTx/>
              <a:buFont typeface="Times New Roman" pitchFamily="18" charset="0"/>
              <a:buChar char="•"/>
              <a:tabLst/>
              <a:defRPr/>
            </a:pPr>
            <a:r>
              <a:rPr kumimoji="0" lang="en-US" sz="2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Chemically Amplified Resist</a:t>
            </a:r>
          </a:p>
          <a:p>
            <a:pPr marL="342900" marR="0" lvl="0" indent="-342900" algn="l" defTabSz="914400" rtl="0" eaLnBrk="1" fontAlgn="base" latinLnBrk="0" hangingPunct="1">
              <a:lnSpc>
                <a:spcPct val="80000"/>
              </a:lnSpc>
              <a:spcBef>
                <a:spcPct val="20000"/>
              </a:spcBef>
              <a:spcAft>
                <a:spcPct val="0"/>
              </a:spcAft>
              <a:buClrTx/>
              <a:buSzTx/>
              <a:buFont typeface="Times New Roman" pitchFamily="18" charset="0"/>
              <a:buChar char="•"/>
              <a:tabLst/>
              <a:defRPr/>
            </a:pPr>
            <a:r>
              <a:rPr kumimoji="0" lang="en-US" sz="2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Water immersion </a:t>
            </a:r>
            <a:r>
              <a:rPr kumimoji="0" lang="en-US" sz="24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mn-ea"/>
                <a:cs typeface="+mn-cs"/>
              </a:rPr>
              <a:t>lithograpy</a:t>
            </a:r>
            <a:endParaRPr kumimoji="0" lang="en-US" sz="2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 typeface="Times New Roman" pitchFamily="18" charset="0"/>
              <a:buChar char="•"/>
              <a:tabLst/>
              <a:defRPr/>
            </a:pPr>
            <a:r>
              <a:rPr kumimoji="0" lang="en-US" sz="2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Cost &gt; $60 million/tool</a:t>
            </a:r>
            <a:endParaRPr kumimoji="0" lang="en-US" sz="36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endParaRPr>
          </a:p>
        </p:txBody>
      </p:sp>
      <p:sp>
        <p:nvSpPr>
          <p:cNvPr id="22533" name="Rectangle 5"/>
          <p:cNvSpPr>
            <a:spLocks noChangeArrowheads="1"/>
          </p:cNvSpPr>
          <p:nvPr/>
        </p:nvSpPr>
        <p:spPr bwMode="auto">
          <a:xfrm>
            <a:off x="4751387" y="2826747"/>
            <a:ext cx="3908425" cy="457200"/>
          </a:xfrm>
          <a:prstGeom prst="rect">
            <a:avLst/>
          </a:prstGeom>
          <a:solidFill>
            <a:srgbClr val="3333FF"/>
          </a:solidFill>
          <a:ln>
            <a:noFill/>
          </a:ln>
          <a:effectLst/>
          <a:extLst/>
        </p:spPr>
        <p:txBody>
          <a:bodyPr>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2400" b="0"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Resolution: </a:t>
            </a:r>
            <a:r>
              <a:rPr kumimoji="0" lang="en-US" sz="2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  40 nm</a:t>
            </a:r>
            <a:r>
              <a:rPr kumimoji="0" lang="en-US" sz="2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sym typeface="Symbol" pitchFamily="18" charset="2"/>
              </a:rPr>
              <a:t>  /5</a:t>
            </a:r>
            <a:r>
              <a:rPr kumimoji="0" lang="en-US" sz="2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 </a:t>
            </a:r>
          </a:p>
        </p:txBody>
      </p:sp>
      <p:pic>
        <p:nvPicPr>
          <p:cNvPr id="29702" name="Picture 6" descr="PPT118A"/>
          <p:cNvPicPr>
            <a:picLocks noGrp="1" noChangeAspect="1" noChangeArrowheads="1"/>
          </p:cNvPicPr>
          <p:nvPr>
            <p:ph/>
          </p:nvPr>
        </p:nvPicPr>
        <p:blipFill>
          <a:blip r:embed="rId3">
            <a:lum bright="-6000"/>
            <a:extLst>
              <a:ext uri="{28A0092B-C50C-407E-A947-70E740481C1C}">
                <a14:useLocalDpi xmlns:a14="http://schemas.microsoft.com/office/drawing/2010/main" val="0"/>
              </a:ext>
            </a:extLst>
          </a:blip>
          <a:srcRect l="2205" r="6325" b="7988"/>
          <a:stretch>
            <a:fillRect/>
          </a:stretch>
        </p:blipFill>
        <p:spPr>
          <a:xfrm>
            <a:off x="152400" y="1219200"/>
            <a:ext cx="4267200" cy="3505200"/>
          </a:xfrm>
          <a:noFill/>
          <a:ln>
            <a:solidFill>
              <a:schemeClr val="tx1"/>
            </a:solidFill>
            <a:miter lim="800000"/>
            <a:headEnd/>
            <a:tailEnd/>
          </a:ln>
          <a:effectLst>
            <a:outerShdw dist="107763" dir="2700000" algn="ctr" rotWithShape="0">
              <a:srgbClr val="808080">
                <a:alpha val="50000"/>
              </a:srgbClr>
            </a:outerShdw>
          </a:effectLst>
        </p:spPr>
      </p:pic>
      <p:sp>
        <p:nvSpPr>
          <p:cNvPr id="446471" name="Rectangle 7"/>
          <p:cNvSpPr>
            <a:spLocks noChangeArrowheads="1"/>
          </p:cNvSpPr>
          <p:nvPr/>
        </p:nvSpPr>
        <p:spPr bwMode="auto">
          <a:xfrm>
            <a:off x="4730750" y="3276600"/>
            <a:ext cx="4260850" cy="1501775"/>
          </a:xfrm>
          <a:prstGeom prst="rect">
            <a:avLst/>
          </a:prstGeom>
          <a:solidFill>
            <a:srgbClr val="3333FF"/>
          </a:solidFill>
          <a:ln>
            <a:noFill/>
          </a:ln>
          <a:effectLst/>
          <a:extLst/>
        </p:spPr>
        <p:txBody>
          <a:bodyPr>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2400" b="0"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Throughput:</a:t>
            </a:r>
            <a:r>
              <a:rPr kumimoji="0" lang="en-US" sz="2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  100 wafers/</a:t>
            </a:r>
            <a:r>
              <a:rPr kumimoji="0" lang="en-US" sz="24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mn-ea"/>
                <a:cs typeface="+mn-cs"/>
              </a:rPr>
              <a:t>hr</a:t>
            </a:r>
            <a:endParaRPr kumimoji="0" lang="en-US" sz="2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2400" b="0" i="0" u="none" strike="noStrike" kern="1200" cap="none" spc="0" normalizeH="0" baseline="0" noProof="0" dirty="0">
              <a:ln>
                <a:noFill/>
              </a:ln>
              <a:solidFill>
                <a:srgbClr val="FFFF00"/>
              </a:solidFill>
              <a:effectLst/>
              <a:uLnTx/>
              <a:uFillTx/>
              <a:latin typeface="Arial"/>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28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Lucida Sans Unicode" pitchFamily="34" charset="0"/>
                <a:ea typeface="+mn-ea"/>
                <a:cs typeface="Lucida Sans Unicode" pitchFamily="34" charset="0"/>
              </a:rPr>
              <a:t>&gt;300 </a:t>
            </a:r>
            <a:r>
              <a:rPr kumimoji="0" lang="en-US" sz="2800" b="0" i="1" u="none" strike="noStrike" kern="1200" cap="none" spc="0" normalizeH="0" baseline="0" noProof="0" dirty="0" err="1">
                <a:ln>
                  <a:noFill/>
                </a:ln>
                <a:solidFill>
                  <a:srgbClr val="FFFF00"/>
                </a:solidFill>
                <a:effectLst>
                  <a:outerShdw blurRad="38100" dist="38100" dir="2700000" algn="tl">
                    <a:srgbClr val="000000"/>
                  </a:outerShdw>
                </a:effectLst>
                <a:uLnTx/>
                <a:uFillTx/>
                <a:latin typeface="Lucida Sans Unicode" pitchFamily="34" charset="0"/>
                <a:ea typeface="+mn-ea"/>
                <a:cs typeface="Lucida Sans Unicode" pitchFamily="34" charset="0"/>
              </a:rPr>
              <a:t>gigapixels</a:t>
            </a:r>
            <a:r>
              <a:rPr kumimoji="0" lang="en-US" sz="28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Lucida Sans Unicode" pitchFamily="34" charset="0"/>
                <a:ea typeface="+mn-ea"/>
                <a:cs typeface="Lucida Sans Unicode" pitchFamily="34" charset="0"/>
              </a:rPr>
              <a:t>/sec!!!</a:t>
            </a:r>
          </a:p>
        </p:txBody>
      </p:sp>
      <p:sp>
        <p:nvSpPr>
          <p:cNvPr id="446472" name="Text Box 8"/>
          <p:cNvSpPr txBox="1">
            <a:spLocks noChangeArrowheads="1"/>
          </p:cNvSpPr>
          <p:nvPr/>
        </p:nvSpPr>
        <p:spPr bwMode="auto">
          <a:xfrm>
            <a:off x="-152400" y="5391834"/>
            <a:ext cx="9067800" cy="6463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Lucida Sans" pitchFamily="34" charset="0"/>
                <a:ea typeface="Lucida Sans" pitchFamily="34" charset="0"/>
                <a:cs typeface="+mn-cs"/>
              </a:rPr>
              <a:t> </a:t>
            </a:r>
            <a:r>
              <a:rPr kumimoji="0" lang="en-US" sz="32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Lucida Sans" pitchFamily="34" charset="0"/>
                <a:ea typeface="Lucida Sans" pitchFamily="34" charset="0"/>
                <a:cs typeface="+mn-cs"/>
              </a:rPr>
              <a:t>OK</a:t>
            </a:r>
            <a:r>
              <a:rPr kumimoji="0" lang="en-US" sz="32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a:ea typeface="Lucida Sans" pitchFamily="34" charset="0"/>
                <a:cs typeface="+mn-cs"/>
              </a:rPr>
              <a:t>…</a:t>
            </a:r>
            <a:r>
              <a:rPr kumimoji="0" lang="en-US" sz="32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Lucida Sans" pitchFamily="34" charset="0"/>
                <a:ea typeface="Lucida Sans" pitchFamily="34" charset="0"/>
                <a:cs typeface="+mn-cs"/>
              </a:rPr>
              <a:t>Serial Processes are Simply  too </a:t>
            </a:r>
            <a:r>
              <a:rPr kumimoji="0" lang="en-US" sz="3200" b="0" i="1"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Lucida Sans" pitchFamily="34" charset="0"/>
                <a:ea typeface="Lucida Sans" pitchFamily="34" charset="0"/>
                <a:cs typeface="+mn-cs"/>
              </a:rPr>
              <a:t>Slow</a:t>
            </a:r>
            <a:endParaRPr kumimoji="0" lang="en-US" sz="32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Lucida Sans" pitchFamily="34" charset="0"/>
              <a:ea typeface="Lucida Sans" pitchFamily="34" charset="0"/>
              <a:cs typeface="+mn-cs"/>
            </a:endParaRPr>
          </a:p>
        </p:txBody>
      </p:sp>
    </p:spTree>
    <p:extLst>
      <p:ext uri="{BB962C8B-B14F-4D97-AF65-F5344CB8AC3E}">
        <p14:creationId xmlns:p14="http://schemas.microsoft.com/office/powerpoint/2010/main" val="64672061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647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64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471" grpId="0" animBg="1"/>
      <p:bldP spid="44647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a:xfrm>
            <a:off x="669925" y="304800"/>
            <a:ext cx="7315200" cy="609600"/>
          </a:xfrm>
        </p:spPr>
        <p:txBody>
          <a:bodyPr>
            <a:normAutofit fontScale="90000"/>
          </a:bodyPr>
          <a:lstStyle/>
          <a:p>
            <a:pPr eaLnBrk="1" hangingPunct="1">
              <a:defRPr/>
            </a:pPr>
            <a:r>
              <a:rPr lang="en-US" sz="4000" dirty="0" smtClean="0"/>
              <a:t>Resolution vs. Throughput</a:t>
            </a:r>
          </a:p>
        </p:txBody>
      </p:sp>
      <p:graphicFrame>
        <p:nvGraphicFramePr>
          <p:cNvPr id="149507" name="Object 3"/>
          <p:cNvGraphicFramePr>
            <a:graphicFrameLocks noChangeAspect="1"/>
          </p:cNvGraphicFramePr>
          <p:nvPr/>
        </p:nvGraphicFramePr>
        <p:xfrm>
          <a:off x="1147763" y="1577975"/>
          <a:ext cx="7394575" cy="4433888"/>
        </p:xfrm>
        <a:graphic>
          <a:graphicData uri="http://schemas.openxmlformats.org/presentationml/2006/ole">
            <mc:AlternateContent xmlns:mc="http://schemas.openxmlformats.org/markup-compatibility/2006">
              <mc:Choice xmlns:v="urn:schemas-microsoft-com:vml" Requires="v">
                <p:oleObj spid="_x0000_s5135" name="Worksheet" r:id="rId4" imgW="7399080" imgH="4434840" progId="Excel.Sheet.8">
                  <p:embed/>
                </p:oleObj>
              </mc:Choice>
              <mc:Fallback>
                <p:oleObj name="Worksheet" r:id="rId4" imgW="7399080" imgH="4434840" progId="Excel.Sheet.8">
                  <p:embed/>
                  <p:pic>
                    <p:nvPicPr>
                      <p:cNvPr id="149507"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7763" y="1577975"/>
                        <a:ext cx="7394575" cy="443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9508" name="Text Box 4"/>
          <p:cNvSpPr txBox="1">
            <a:spLocks noChangeArrowheads="1"/>
          </p:cNvSpPr>
          <p:nvPr/>
        </p:nvSpPr>
        <p:spPr bwMode="auto">
          <a:xfrm>
            <a:off x="1944688" y="5748338"/>
            <a:ext cx="9572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10</a:t>
            </a:r>
            <a:r>
              <a:rPr kumimoji="0" lang="en-US" altLang="en-US" sz="1400" b="1" i="0" u="none" strike="noStrike" kern="1200" cap="none" spc="0" normalizeH="0" baseline="14000" noProof="0">
                <a:ln>
                  <a:noFill/>
                </a:ln>
                <a:solidFill>
                  <a:srgbClr val="000000"/>
                </a:solidFill>
                <a:effectLst/>
                <a:uLnTx/>
                <a:uFillTx/>
                <a:latin typeface="Arial Narrow" panose="020B0606020202030204" pitchFamily="34" charset="0"/>
                <a:ea typeface="+mn-ea"/>
                <a:cs typeface="Arial" panose="020B0604020202020204" pitchFamily="34" charset="0"/>
              </a:rPr>
              <a:t>-6</a:t>
            </a:r>
          </a:p>
        </p:txBody>
      </p:sp>
      <p:sp>
        <p:nvSpPr>
          <p:cNvPr id="149509" name="Text Box 5"/>
          <p:cNvSpPr txBox="1">
            <a:spLocks noChangeArrowheads="1"/>
          </p:cNvSpPr>
          <p:nvPr/>
        </p:nvSpPr>
        <p:spPr bwMode="auto">
          <a:xfrm>
            <a:off x="2547938" y="5748338"/>
            <a:ext cx="9572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10</a:t>
            </a:r>
            <a:r>
              <a:rPr kumimoji="0" lang="en-US" altLang="en-US" sz="1400" b="1" i="0" u="none" strike="noStrike" kern="1200" cap="none" spc="0" normalizeH="0" baseline="14000" noProof="0">
                <a:ln>
                  <a:noFill/>
                </a:ln>
                <a:solidFill>
                  <a:srgbClr val="000000"/>
                </a:solidFill>
                <a:effectLst/>
                <a:uLnTx/>
                <a:uFillTx/>
                <a:latin typeface="Arial Narrow" panose="020B0606020202030204" pitchFamily="34" charset="0"/>
                <a:ea typeface="+mn-ea"/>
                <a:cs typeface="Arial" panose="020B0604020202020204" pitchFamily="34" charset="0"/>
              </a:rPr>
              <a:t>-4</a:t>
            </a:r>
          </a:p>
        </p:txBody>
      </p:sp>
      <p:sp>
        <p:nvSpPr>
          <p:cNvPr id="149510" name="Text Box 6"/>
          <p:cNvSpPr txBox="1">
            <a:spLocks noChangeArrowheads="1"/>
          </p:cNvSpPr>
          <p:nvPr/>
        </p:nvSpPr>
        <p:spPr bwMode="auto">
          <a:xfrm>
            <a:off x="3200400" y="5749925"/>
            <a:ext cx="4937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10</a:t>
            </a:r>
            <a:r>
              <a:rPr kumimoji="0" lang="en-US" altLang="en-US" sz="1400" b="1" i="0" u="none" strike="noStrike" kern="1200" cap="none" spc="0" normalizeH="0" baseline="14000" noProof="0">
                <a:ln>
                  <a:noFill/>
                </a:ln>
                <a:solidFill>
                  <a:srgbClr val="000000"/>
                </a:solidFill>
                <a:effectLst/>
                <a:uLnTx/>
                <a:uFillTx/>
                <a:latin typeface="Arial Narrow" panose="020B0606020202030204" pitchFamily="34" charset="0"/>
                <a:ea typeface="+mn-ea"/>
                <a:cs typeface="Arial" panose="020B0604020202020204" pitchFamily="34" charset="0"/>
              </a:rPr>
              <a:t>-2</a:t>
            </a:r>
          </a:p>
        </p:txBody>
      </p:sp>
      <p:sp>
        <p:nvSpPr>
          <p:cNvPr id="149511" name="Text Box 7"/>
          <p:cNvSpPr txBox="1">
            <a:spLocks noChangeArrowheads="1"/>
          </p:cNvSpPr>
          <p:nvPr/>
        </p:nvSpPr>
        <p:spPr bwMode="auto">
          <a:xfrm>
            <a:off x="3895725" y="5749925"/>
            <a:ext cx="9572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10</a:t>
            </a:r>
            <a:r>
              <a:rPr kumimoji="0" lang="en-US" altLang="en-US" sz="1400" b="1" i="0" u="none" strike="noStrike" kern="1200" cap="none" spc="0" normalizeH="0" baseline="14000" noProof="0">
                <a:ln>
                  <a:noFill/>
                </a:ln>
                <a:solidFill>
                  <a:srgbClr val="000000"/>
                </a:solidFill>
                <a:effectLst/>
                <a:uLnTx/>
                <a:uFillTx/>
                <a:latin typeface="Arial Narrow" panose="020B0606020202030204" pitchFamily="34" charset="0"/>
                <a:ea typeface="+mn-ea"/>
                <a:cs typeface="Arial" panose="020B0604020202020204" pitchFamily="34" charset="0"/>
              </a:rPr>
              <a:t>0</a:t>
            </a:r>
          </a:p>
        </p:txBody>
      </p:sp>
      <p:sp>
        <p:nvSpPr>
          <p:cNvPr id="149512" name="Text Box 8"/>
          <p:cNvSpPr txBox="1">
            <a:spLocks noChangeArrowheads="1"/>
          </p:cNvSpPr>
          <p:nvPr/>
        </p:nvSpPr>
        <p:spPr bwMode="auto">
          <a:xfrm>
            <a:off x="4568825" y="5748338"/>
            <a:ext cx="9572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10 </a:t>
            </a:r>
            <a:r>
              <a:rPr kumimoji="0" lang="en-US" altLang="en-US" sz="1400" b="1" i="0" u="none" strike="noStrike" kern="1200" cap="none" spc="0" normalizeH="0" baseline="14000" noProof="0">
                <a:ln>
                  <a:noFill/>
                </a:ln>
                <a:solidFill>
                  <a:srgbClr val="000000"/>
                </a:solidFill>
                <a:effectLst/>
                <a:uLnTx/>
                <a:uFillTx/>
                <a:latin typeface="Arial Narrow" panose="020B0606020202030204" pitchFamily="34" charset="0"/>
                <a:ea typeface="+mn-ea"/>
                <a:cs typeface="Arial" panose="020B0604020202020204" pitchFamily="34" charset="0"/>
              </a:rPr>
              <a:t>2</a:t>
            </a:r>
          </a:p>
        </p:txBody>
      </p:sp>
      <p:sp>
        <p:nvSpPr>
          <p:cNvPr id="149513" name="Text Box 9"/>
          <p:cNvSpPr txBox="1">
            <a:spLocks noChangeArrowheads="1"/>
          </p:cNvSpPr>
          <p:nvPr/>
        </p:nvSpPr>
        <p:spPr bwMode="auto">
          <a:xfrm>
            <a:off x="5299075" y="5748338"/>
            <a:ext cx="9572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10</a:t>
            </a:r>
            <a:r>
              <a:rPr kumimoji="0" lang="en-US" altLang="en-US" sz="1400" b="1" i="0" u="none" strike="noStrike" kern="1200" cap="none" spc="0" normalizeH="0" baseline="14000" noProof="0">
                <a:ln>
                  <a:noFill/>
                </a:ln>
                <a:solidFill>
                  <a:srgbClr val="000000"/>
                </a:solidFill>
                <a:effectLst/>
                <a:uLnTx/>
                <a:uFillTx/>
                <a:latin typeface="Arial Narrow" panose="020B0606020202030204" pitchFamily="34" charset="0"/>
                <a:ea typeface="+mn-ea"/>
                <a:cs typeface="Arial" panose="020B0604020202020204" pitchFamily="34" charset="0"/>
              </a:rPr>
              <a:t>4</a:t>
            </a:r>
          </a:p>
        </p:txBody>
      </p:sp>
      <p:sp>
        <p:nvSpPr>
          <p:cNvPr id="149514" name="Text Box 10"/>
          <p:cNvSpPr txBox="1">
            <a:spLocks noChangeArrowheads="1"/>
          </p:cNvSpPr>
          <p:nvPr/>
        </p:nvSpPr>
        <p:spPr bwMode="auto">
          <a:xfrm>
            <a:off x="5980113" y="5749925"/>
            <a:ext cx="9572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10</a:t>
            </a:r>
            <a:r>
              <a:rPr kumimoji="0" lang="en-US" altLang="en-US" sz="1400" b="1" i="0" u="none" strike="noStrike" kern="1200" cap="none" spc="0" normalizeH="0" baseline="14000" noProof="0">
                <a:ln>
                  <a:noFill/>
                </a:ln>
                <a:solidFill>
                  <a:srgbClr val="000000"/>
                </a:solidFill>
                <a:effectLst/>
                <a:uLnTx/>
                <a:uFillTx/>
                <a:latin typeface="Arial Narrow" panose="020B0606020202030204" pitchFamily="34" charset="0"/>
                <a:ea typeface="+mn-ea"/>
                <a:cs typeface="Arial" panose="020B0604020202020204" pitchFamily="34" charset="0"/>
              </a:rPr>
              <a:t>6</a:t>
            </a:r>
          </a:p>
        </p:txBody>
      </p:sp>
      <p:sp>
        <p:nvSpPr>
          <p:cNvPr id="149515" name="Text Box 11"/>
          <p:cNvSpPr txBox="1">
            <a:spLocks noChangeArrowheads="1"/>
          </p:cNvSpPr>
          <p:nvPr/>
        </p:nvSpPr>
        <p:spPr bwMode="auto">
          <a:xfrm>
            <a:off x="6662738" y="5749925"/>
            <a:ext cx="9572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10</a:t>
            </a:r>
            <a:r>
              <a:rPr kumimoji="0" lang="en-US" altLang="en-US" sz="1400" b="1" i="0" u="none" strike="noStrike" kern="1200" cap="none" spc="0" normalizeH="0" baseline="14000" noProof="0">
                <a:ln>
                  <a:noFill/>
                </a:ln>
                <a:solidFill>
                  <a:srgbClr val="000000"/>
                </a:solidFill>
                <a:effectLst/>
                <a:uLnTx/>
                <a:uFillTx/>
                <a:latin typeface="Arial Narrow" panose="020B0606020202030204" pitchFamily="34" charset="0"/>
                <a:ea typeface="+mn-ea"/>
                <a:cs typeface="Arial" panose="020B0604020202020204" pitchFamily="34" charset="0"/>
              </a:rPr>
              <a:t>8</a:t>
            </a:r>
          </a:p>
        </p:txBody>
      </p:sp>
      <p:sp>
        <p:nvSpPr>
          <p:cNvPr id="149516" name="Text Box 12"/>
          <p:cNvSpPr txBox="1">
            <a:spLocks noChangeArrowheads="1"/>
          </p:cNvSpPr>
          <p:nvPr/>
        </p:nvSpPr>
        <p:spPr bwMode="auto">
          <a:xfrm>
            <a:off x="7343775" y="5749925"/>
            <a:ext cx="9572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10</a:t>
            </a:r>
            <a:r>
              <a:rPr kumimoji="0" lang="en-US" altLang="en-US" sz="1400" b="1" i="0" u="none" strike="noStrike" kern="1200" cap="none" spc="0" normalizeH="0" baseline="14000" noProof="0">
                <a:ln>
                  <a:noFill/>
                </a:ln>
                <a:solidFill>
                  <a:srgbClr val="000000"/>
                </a:solidFill>
                <a:effectLst/>
                <a:uLnTx/>
                <a:uFillTx/>
                <a:latin typeface="Arial Narrow" panose="020B0606020202030204" pitchFamily="34" charset="0"/>
                <a:ea typeface="+mn-ea"/>
                <a:cs typeface="Arial" panose="020B0604020202020204" pitchFamily="34" charset="0"/>
              </a:rPr>
              <a:t>10</a:t>
            </a:r>
          </a:p>
        </p:txBody>
      </p:sp>
      <p:sp>
        <p:nvSpPr>
          <p:cNvPr id="149517" name="Text Box 13"/>
          <p:cNvSpPr txBox="1">
            <a:spLocks noChangeArrowheads="1"/>
          </p:cNvSpPr>
          <p:nvPr/>
        </p:nvSpPr>
        <p:spPr bwMode="auto">
          <a:xfrm>
            <a:off x="8077200" y="5746750"/>
            <a:ext cx="6524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10</a:t>
            </a:r>
            <a:r>
              <a:rPr kumimoji="0" lang="en-US" altLang="en-US" sz="1400" b="1" i="0" u="none" strike="noStrike" kern="1200" cap="none" spc="0" normalizeH="0" baseline="14000" noProof="0">
                <a:ln>
                  <a:noFill/>
                </a:ln>
                <a:solidFill>
                  <a:srgbClr val="000000"/>
                </a:solidFill>
                <a:effectLst/>
                <a:uLnTx/>
                <a:uFillTx/>
                <a:latin typeface="Arial Narrow" panose="020B0606020202030204" pitchFamily="34" charset="0"/>
                <a:ea typeface="+mn-ea"/>
                <a:cs typeface="Arial" panose="020B0604020202020204" pitchFamily="34" charset="0"/>
              </a:rPr>
              <a:t>12</a:t>
            </a:r>
          </a:p>
        </p:txBody>
      </p:sp>
      <p:sp>
        <p:nvSpPr>
          <p:cNvPr id="149518" name="Oval 14"/>
          <p:cNvSpPr>
            <a:spLocks noChangeArrowheads="1"/>
          </p:cNvSpPr>
          <p:nvPr/>
        </p:nvSpPr>
        <p:spPr bwMode="auto">
          <a:xfrm>
            <a:off x="1901825" y="5356225"/>
            <a:ext cx="460375" cy="420688"/>
          </a:xfrm>
          <a:prstGeom prst="ellipse">
            <a:avLst/>
          </a:prstGeom>
          <a:solidFill>
            <a:srgbClr val="FF6600"/>
          </a:solidFill>
          <a:ln w="9525" algn="ctr">
            <a:solidFill>
              <a:schemeClr val="tx1"/>
            </a:solidFill>
            <a:round/>
            <a:headEnd/>
            <a:tailEnd/>
          </a:ln>
        </p:spPr>
        <p:txBody>
          <a:bodyPr wrap="none" anchor="ct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49519" name="Oval 15"/>
          <p:cNvSpPr>
            <a:spLocks noChangeArrowheads="1"/>
          </p:cNvSpPr>
          <p:nvPr/>
        </p:nvSpPr>
        <p:spPr bwMode="auto">
          <a:xfrm>
            <a:off x="3846513" y="4195763"/>
            <a:ext cx="361950" cy="361950"/>
          </a:xfrm>
          <a:prstGeom prst="ellipse">
            <a:avLst/>
          </a:prstGeom>
          <a:solidFill>
            <a:srgbClr val="FF6600"/>
          </a:solidFill>
          <a:ln w="9525" algn="ctr">
            <a:solidFill>
              <a:schemeClr val="tx1"/>
            </a:solidFill>
            <a:round/>
            <a:headEnd/>
            <a:tailEnd/>
          </a:ln>
        </p:spPr>
        <p:txBody>
          <a:bodyPr wrap="none" anchor="ct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49520" name="Oval 16"/>
          <p:cNvSpPr>
            <a:spLocks noChangeArrowheads="1"/>
          </p:cNvSpPr>
          <p:nvPr/>
        </p:nvSpPr>
        <p:spPr bwMode="auto">
          <a:xfrm>
            <a:off x="4648200" y="3506788"/>
            <a:ext cx="742950" cy="477837"/>
          </a:xfrm>
          <a:prstGeom prst="ellipse">
            <a:avLst/>
          </a:prstGeom>
          <a:solidFill>
            <a:srgbClr val="FF6600"/>
          </a:solidFill>
          <a:ln w="9525" algn="ctr">
            <a:solidFill>
              <a:schemeClr val="tx1"/>
            </a:solidFill>
            <a:round/>
            <a:headEnd/>
            <a:tailEnd/>
          </a:ln>
        </p:spPr>
        <p:txBody>
          <a:bodyPr wrap="none" anchor="ct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49521" name="Oval 17"/>
          <p:cNvSpPr>
            <a:spLocks noChangeArrowheads="1"/>
          </p:cNvSpPr>
          <p:nvPr/>
        </p:nvSpPr>
        <p:spPr bwMode="auto">
          <a:xfrm>
            <a:off x="5284788" y="3367088"/>
            <a:ext cx="595312" cy="493712"/>
          </a:xfrm>
          <a:prstGeom prst="ellipse">
            <a:avLst/>
          </a:prstGeom>
          <a:solidFill>
            <a:srgbClr val="FF6600"/>
          </a:solidFill>
          <a:ln w="9525" algn="ctr">
            <a:solidFill>
              <a:schemeClr val="tx1"/>
            </a:solidFill>
            <a:round/>
            <a:headEnd/>
            <a:tailEnd/>
          </a:ln>
        </p:spPr>
        <p:txBody>
          <a:bodyPr wrap="none" anchor="ct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49522" name="Oval 18"/>
          <p:cNvSpPr>
            <a:spLocks noChangeArrowheads="1"/>
          </p:cNvSpPr>
          <p:nvPr/>
        </p:nvSpPr>
        <p:spPr bwMode="auto">
          <a:xfrm>
            <a:off x="6477000" y="2468563"/>
            <a:ext cx="766763" cy="601662"/>
          </a:xfrm>
          <a:prstGeom prst="ellipse">
            <a:avLst/>
          </a:prstGeom>
          <a:solidFill>
            <a:srgbClr val="FF6600"/>
          </a:solidFill>
          <a:ln w="9525" algn="ctr">
            <a:solidFill>
              <a:schemeClr val="tx1"/>
            </a:solidFill>
            <a:round/>
            <a:headEnd/>
            <a:tailEnd/>
          </a:ln>
        </p:spPr>
        <p:txBody>
          <a:bodyPr wrap="none" anchor="ct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49523" name="Oval 19"/>
          <p:cNvSpPr>
            <a:spLocks noChangeArrowheads="1"/>
          </p:cNvSpPr>
          <p:nvPr/>
        </p:nvSpPr>
        <p:spPr bwMode="auto">
          <a:xfrm rot="-1687140">
            <a:off x="7999413" y="1376363"/>
            <a:ext cx="266700" cy="1408112"/>
          </a:xfrm>
          <a:prstGeom prst="ellipse">
            <a:avLst/>
          </a:prstGeom>
          <a:solidFill>
            <a:srgbClr val="FF6600"/>
          </a:solidFill>
          <a:ln w="9525" algn="ctr">
            <a:solidFill>
              <a:schemeClr val="tx1"/>
            </a:solidFill>
            <a:round/>
            <a:headEnd/>
            <a:tailEnd/>
          </a:ln>
        </p:spPr>
        <p:txBody>
          <a:bodyPr wrap="none" anchor="ct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49524" name="Text Box 20"/>
          <p:cNvSpPr txBox="1">
            <a:spLocks noChangeArrowheads="1"/>
          </p:cNvSpPr>
          <p:nvPr/>
        </p:nvSpPr>
        <p:spPr bwMode="auto">
          <a:xfrm>
            <a:off x="2398713" y="5337175"/>
            <a:ext cx="43830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STM- atom manipulation</a:t>
            </a:r>
          </a:p>
        </p:txBody>
      </p:sp>
      <p:sp>
        <p:nvSpPr>
          <p:cNvPr id="149525" name="Text Box 21"/>
          <p:cNvSpPr txBox="1">
            <a:spLocks noChangeArrowheads="1"/>
          </p:cNvSpPr>
          <p:nvPr/>
        </p:nvSpPr>
        <p:spPr bwMode="auto">
          <a:xfrm>
            <a:off x="2627313" y="3789363"/>
            <a:ext cx="1247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49526" name="Text Box 22"/>
          <p:cNvSpPr txBox="1">
            <a:spLocks noChangeArrowheads="1"/>
          </p:cNvSpPr>
          <p:nvPr/>
        </p:nvSpPr>
        <p:spPr bwMode="auto">
          <a:xfrm>
            <a:off x="3429000" y="3162300"/>
            <a:ext cx="1524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AFM (single tip with Silicon as resist)</a:t>
            </a:r>
          </a:p>
        </p:txBody>
      </p:sp>
      <p:sp>
        <p:nvSpPr>
          <p:cNvPr id="149527" name="Rectangle 23"/>
          <p:cNvSpPr>
            <a:spLocks noChangeArrowheads="1"/>
          </p:cNvSpPr>
          <p:nvPr/>
        </p:nvSpPr>
        <p:spPr bwMode="auto">
          <a:xfrm>
            <a:off x="2471738" y="3908425"/>
            <a:ext cx="14906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E-beam lithography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(inorganic resists)</a:t>
            </a:r>
          </a:p>
        </p:txBody>
      </p:sp>
      <p:sp>
        <p:nvSpPr>
          <p:cNvPr id="149528" name="Text Box 24"/>
          <p:cNvSpPr txBox="1">
            <a:spLocks noChangeArrowheads="1"/>
          </p:cNvSpPr>
          <p:nvPr/>
        </p:nvSpPr>
        <p:spPr bwMode="auto">
          <a:xfrm>
            <a:off x="4267200" y="2324100"/>
            <a:ext cx="2362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Other Gaussian E-beam lithography (high speed resists)</a:t>
            </a:r>
          </a:p>
        </p:txBody>
      </p:sp>
      <p:sp>
        <p:nvSpPr>
          <p:cNvPr id="149529" name="Text Box 25"/>
          <p:cNvSpPr txBox="1">
            <a:spLocks noChangeArrowheads="1"/>
          </p:cNvSpPr>
          <p:nvPr/>
        </p:nvSpPr>
        <p:spPr bwMode="auto">
          <a:xfrm>
            <a:off x="5410200" y="3832225"/>
            <a:ext cx="16764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Gaussian E-beam lithography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(PMMA resist)</a:t>
            </a:r>
          </a:p>
        </p:txBody>
      </p:sp>
      <p:sp>
        <p:nvSpPr>
          <p:cNvPr id="149530" name="Text Box 27"/>
          <p:cNvSpPr txBox="1">
            <a:spLocks noChangeArrowheads="1"/>
          </p:cNvSpPr>
          <p:nvPr/>
        </p:nvSpPr>
        <p:spPr bwMode="auto">
          <a:xfrm rot="-5400000">
            <a:off x="-181768" y="3634581"/>
            <a:ext cx="24812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Resolution (Angstrom)</a:t>
            </a:r>
          </a:p>
        </p:txBody>
      </p:sp>
      <p:sp>
        <p:nvSpPr>
          <p:cNvPr id="149531" name="Rectangle 28"/>
          <p:cNvSpPr>
            <a:spLocks noChangeArrowheads="1"/>
          </p:cNvSpPr>
          <p:nvPr/>
        </p:nvSpPr>
        <p:spPr bwMode="auto">
          <a:xfrm>
            <a:off x="3103563" y="6070600"/>
            <a:ext cx="3816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Area Throughput (μm</a:t>
            </a:r>
            <a:r>
              <a:rPr kumimoji="0" lang="en-US" altLang="en-US" sz="2000" b="1" i="0" u="none" strike="noStrike" kern="1200" cap="none" spc="0" normalizeH="0" baseline="16000" noProof="0">
                <a:ln>
                  <a:noFill/>
                </a:ln>
                <a:solidFill>
                  <a:srgbClr val="000000"/>
                </a:solidFill>
                <a:effectLst/>
                <a:uLnTx/>
                <a:uFillTx/>
                <a:latin typeface="Arial Narrow" panose="020B0606020202030204" pitchFamily="34" charset="0"/>
                <a:ea typeface="+mn-ea"/>
                <a:cs typeface="Arial" panose="020B0604020202020204" pitchFamily="34" charset="0"/>
              </a:rPr>
              <a:t>2</a:t>
            </a:r>
            <a:r>
              <a:rPr kumimoji="0" lang="en-US" altLang="en-US" sz="2000" b="1"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/hr)</a:t>
            </a:r>
          </a:p>
        </p:txBody>
      </p:sp>
      <p:sp>
        <p:nvSpPr>
          <p:cNvPr id="149532" name="Text Box 29"/>
          <p:cNvSpPr txBox="1">
            <a:spLocks noChangeArrowheads="1"/>
          </p:cNvSpPr>
          <p:nvPr/>
        </p:nvSpPr>
        <p:spPr bwMode="auto">
          <a:xfrm>
            <a:off x="239712" y="6169026"/>
            <a:ext cx="2960688" cy="307975"/>
          </a:xfrm>
          <a:prstGeom prst="rect">
            <a:avLst/>
          </a:prstGeom>
          <a:noFill/>
          <a:ln>
            <a:noFill/>
          </a:ln>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Don Tennant: Cornell University</a:t>
            </a:r>
          </a:p>
        </p:txBody>
      </p:sp>
      <p:sp>
        <p:nvSpPr>
          <p:cNvPr id="149533" name="Line 30"/>
          <p:cNvSpPr>
            <a:spLocks noChangeShapeType="1"/>
          </p:cNvSpPr>
          <p:nvPr/>
        </p:nvSpPr>
        <p:spPr bwMode="auto">
          <a:xfrm>
            <a:off x="2743200" y="5661025"/>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9534" name="Line 31"/>
          <p:cNvSpPr>
            <a:spLocks noChangeShapeType="1"/>
          </p:cNvSpPr>
          <p:nvPr/>
        </p:nvSpPr>
        <p:spPr bwMode="auto">
          <a:xfrm>
            <a:off x="3429000" y="5661025"/>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9535" name="Line 32"/>
          <p:cNvSpPr>
            <a:spLocks noChangeShapeType="1"/>
          </p:cNvSpPr>
          <p:nvPr/>
        </p:nvSpPr>
        <p:spPr bwMode="auto">
          <a:xfrm>
            <a:off x="4114800" y="5661025"/>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9536" name="Line 33"/>
          <p:cNvSpPr>
            <a:spLocks noChangeShapeType="1"/>
          </p:cNvSpPr>
          <p:nvPr/>
        </p:nvSpPr>
        <p:spPr bwMode="auto">
          <a:xfrm>
            <a:off x="4724400" y="5661025"/>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9537" name="Line 34"/>
          <p:cNvSpPr>
            <a:spLocks noChangeShapeType="1"/>
          </p:cNvSpPr>
          <p:nvPr/>
        </p:nvSpPr>
        <p:spPr bwMode="auto">
          <a:xfrm>
            <a:off x="5486400" y="5661025"/>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9538" name="Line 35"/>
          <p:cNvSpPr>
            <a:spLocks noChangeShapeType="1"/>
          </p:cNvSpPr>
          <p:nvPr/>
        </p:nvSpPr>
        <p:spPr bwMode="auto">
          <a:xfrm>
            <a:off x="6172200" y="5661025"/>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9539" name="Line 36"/>
          <p:cNvSpPr>
            <a:spLocks noChangeShapeType="1"/>
          </p:cNvSpPr>
          <p:nvPr/>
        </p:nvSpPr>
        <p:spPr bwMode="auto">
          <a:xfrm>
            <a:off x="6858000" y="5661025"/>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9540" name="Line 37"/>
          <p:cNvSpPr>
            <a:spLocks noChangeShapeType="1"/>
          </p:cNvSpPr>
          <p:nvPr/>
        </p:nvSpPr>
        <p:spPr bwMode="auto">
          <a:xfrm>
            <a:off x="7543800" y="5661025"/>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9541" name="Text Box 43"/>
          <p:cNvSpPr txBox="1">
            <a:spLocks noChangeArrowheads="1"/>
          </p:cNvSpPr>
          <p:nvPr/>
        </p:nvSpPr>
        <p:spPr bwMode="auto">
          <a:xfrm>
            <a:off x="4495800" y="1851025"/>
            <a:ext cx="3276600" cy="304800"/>
          </a:xfrm>
          <a:prstGeom prst="rect">
            <a:avLst/>
          </a:prstGeom>
          <a:noFill/>
          <a:ln>
            <a:noFill/>
          </a:ln>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Shaped &amp; cell projection  E-beam lithography</a:t>
            </a:r>
          </a:p>
        </p:txBody>
      </p:sp>
      <p:sp>
        <p:nvSpPr>
          <p:cNvPr id="149542" name="Oval 44"/>
          <p:cNvSpPr>
            <a:spLocks noChangeArrowheads="1"/>
          </p:cNvSpPr>
          <p:nvPr/>
        </p:nvSpPr>
        <p:spPr bwMode="auto">
          <a:xfrm>
            <a:off x="7459663" y="2089150"/>
            <a:ext cx="363537" cy="377825"/>
          </a:xfrm>
          <a:prstGeom prst="ellipse">
            <a:avLst/>
          </a:prstGeom>
          <a:solidFill>
            <a:srgbClr val="FF6600"/>
          </a:solidFill>
          <a:ln w="9525" algn="ctr">
            <a:solidFill>
              <a:schemeClr val="tx1"/>
            </a:solidFill>
            <a:round/>
            <a:headEnd/>
            <a:tailEnd/>
          </a:ln>
        </p:spPr>
        <p:txBody>
          <a:bodyPr wrap="none" anchor="ct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grpSp>
        <p:nvGrpSpPr>
          <p:cNvPr id="1207344" name="Group 48"/>
          <p:cNvGrpSpPr>
            <a:grpSpLocks/>
          </p:cNvGrpSpPr>
          <p:nvPr/>
        </p:nvGrpSpPr>
        <p:grpSpPr bwMode="auto">
          <a:xfrm>
            <a:off x="7315200" y="3429000"/>
            <a:ext cx="1600200" cy="1162050"/>
            <a:chOff x="4608" y="2160"/>
            <a:chExt cx="1008" cy="732"/>
          </a:xfrm>
        </p:grpSpPr>
        <p:sp>
          <p:nvSpPr>
            <p:cNvPr id="149545" name="Rectangle 45"/>
            <p:cNvSpPr>
              <a:spLocks noChangeArrowheads="1"/>
            </p:cNvSpPr>
            <p:nvPr/>
          </p:nvSpPr>
          <p:spPr bwMode="auto">
            <a:xfrm>
              <a:off x="4608" y="2508"/>
              <a:ext cx="1008" cy="384"/>
            </a:xfrm>
            <a:prstGeom prst="rect">
              <a:avLst/>
            </a:prstGeom>
            <a:solidFill>
              <a:srgbClr val="FFFF99"/>
            </a:solidFill>
            <a:ln w="28575">
              <a:solidFill>
                <a:srgbClr val="339933"/>
              </a:solidFill>
              <a:miter lim="800000"/>
              <a:headEnd/>
              <a:tailEnd/>
            </a:ln>
          </p:spPr>
          <p:txBody>
            <a:bodyPr wrap="none" anchor="ct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grpSp>
          <p:nvGrpSpPr>
            <p:cNvPr id="149546" name="Group 46"/>
            <p:cNvGrpSpPr>
              <a:grpSpLocks/>
            </p:cNvGrpSpPr>
            <p:nvPr/>
          </p:nvGrpSpPr>
          <p:grpSpPr bwMode="auto">
            <a:xfrm>
              <a:off x="4650" y="2160"/>
              <a:ext cx="912" cy="684"/>
              <a:chOff x="4650" y="1842"/>
              <a:chExt cx="912" cy="684"/>
            </a:xfrm>
          </p:grpSpPr>
          <p:sp>
            <p:nvSpPr>
              <p:cNvPr id="149547" name="Rectangle 47"/>
              <p:cNvSpPr>
                <a:spLocks noChangeArrowheads="1"/>
              </p:cNvSpPr>
              <p:nvPr/>
            </p:nvSpPr>
            <p:spPr bwMode="auto">
              <a:xfrm>
                <a:off x="4731" y="2238"/>
                <a:ext cx="77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5888" indent="-115888"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115888" marR="0" lvl="0" indent="-115888" algn="ctr" defTabSz="914400" rtl="0" eaLnBrk="1" fontAlgn="auto" latinLnBrk="0" hangingPunct="1">
                  <a:lnSpc>
                    <a:spcPct val="100000"/>
                  </a:lnSpc>
                  <a:spcBef>
                    <a:spcPct val="10000"/>
                  </a:spcBef>
                  <a:spcAft>
                    <a:spcPts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Imprint</a:t>
                </a:r>
              </a:p>
            </p:txBody>
          </p:sp>
          <p:sp>
            <p:nvSpPr>
              <p:cNvPr id="149548" name="Rectangle 48"/>
              <p:cNvSpPr>
                <a:spLocks noChangeArrowheads="1"/>
              </p:cNvSpPr>
              <p:nvPr/>
            </p:nvSpPr>
            <p:spPr bwMode="auto">
              <a:xfrm>
                <a:off x="4650" y="1842"/>
                <a:ext cx="91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altLang="en-US" sz="1400" b="1"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endParaRPr>
              </a:p>
            </p:txBody>
          </p:sp>
        </p:grpSp>
      </p:grpSp>
      <p:sp>
        <p:nvSpPr>
          <p:cNvPr id="149544" name="Rectangle 7"/>
          <p:cNvSpPr>
            <a:spLocks noChangeArrowheads="1"/>
          </p:cNvSpPr>
          <p:nvPr/>
        </p:nvSpPr>
        <p:spPr bwMode="auto">
          <a:xfrm flipV="1">
            <a:off x="419100" y="990600"/>
            <a:ext cx="8610600" cy="46038"/>
          </a:xfrm>
          <a:prstGeom prst="rect">
            <a:avLst/>
          </a:prstGeom>
          <a:gradFill rotWithShape="0">
            <a:gsLst>
              <a:gs pos="0">
                <a:srgbClr val="00FF00"/>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4341149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07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9600" cy="609600"/>
          </a:xfrm>
        </p:spPr>
        <p:txBody>
          <a:bodyPr/>
          <a:lstStyle/>
          <a:p>
            <a:pPr algn="ctr"/>
            <a:r>
              <a:rPr lang="en-US" dirty="0" smtClean="0"/>
              <a:t>We need “tweaks”, or EUV or NGL</a:t>
            </a:r>
            <a:r>
              <a:rPr lang="en-US" dirty="0"/>
              <a:t/>
            </a:r>
            <a:br>
              <a:rPr lang="en-US" dirty="0"/>
            </a:br>
            <a:r>
              <a:rPr lang="en-US" dirty="0" smtClean="0">
                <a:solidFill>
                  <a:srgbClr val="FF0000"/>
                </a:solidFill>
              </a:rPr>
              <a:t>We need …..something</a:t>
            </a:r>
            <a:r>
              <a:rPr lang="en-US" dirty="0" smtClean="0"/>
              <a:t>!!</a:t>
            </a:r>
            <a:endParaRPr lang="en-US" dirty="0"/>
          </a:p>
        </p:txBody>
      </p:sp>
      <p:sp>
        <p:nvSpPr>
          <p:cNvPr id="5" name="Content Placeholder 2"/>
          <p:cNvSpPr txBox="1">
            <a:spLocks/>
          </p:cNvSpPr>
          <p:nvPr/>
        </p:nvSpPr>
        <p:spPr bwMode="auto">
          <a:xfrm>
            <a:off x="685800" y="2438400"/>
            <a:ext cx="77724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CC3300"/>
              </a:buClr>
              <a:buFont typeface="Webdings" pitchFamily="18" charset="2"/>
              <a:buChar char="4"/>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rgbClr val="CC3300"/>
              </a:buClr>
              <a:buChar char="–"/>
              <a:defRPr sz="2400">
                <a:solidFill>
                  <a:schemeClr val="tx1"/>
                </a:solidFill>
                <a:latin typeface="+mn-lt"/>
              </a:defRPr>
            </a:lvl2pPr>
            <a:lvl3pPr marL="1143000" indent="-228600" algn="l" rtl="0" eaLnBrk="0" fontAlgn="base" hangingPunct="0">
              <a:spcBef>
                <a:spcPct val="20000"/>
              </a:spcBef>
              <a:spcAft>
                <a:spcPct val="0"/>
              </a:spcAft>
              <a:buClr>
                <a:srgbClr val="CC3300"/>
              </a:buClr>
              <a:buFont typeface="Webdings" pitchFamily="18" charset="2"/>
              <a:buChar char="4"/>
              <a:defRPr sz="2000">
                <a:solidFill>
                  <a:schemeClr val="tx1"/>
                </a:solidFill>
                <a:latin typeface="+mn-lt"/>
              </a:defRPr>
            </a:lvl3pPr>
            <a:lvl4pPr marL="1600200" indent="-228600" algn="l" rtl="0" eaLnBrk="0" fontAlgn="base" hangingPunct="0">
              <a:spcBef>
                <a:spcPct val="20000"/>
              </a:spcBef>
              <a:spcAft>
                <a:spcPct val="0"/>
              </a:spcAft>
              <a:buClr>
                <a:srgbClr val="CC3300"/>
              </a:buClr>
              <a:buChar char="–"/>
              <a:defRPr sz="1800">
                <a:solidFill>
                  <a:schemeClr val="tx1"/>
                </a:solidFill>
                <a:latin typeface="+mn-lt"/>
              </a:defRPr>
            </a:lvl4pPr>
            <a:lvl5pPr marL="2057400" indent="-228600" algn="l" rtl="0" eaLnBrk="0" fontAlgn="base" hangingPunct="0">
              <a:spcBef>
                <a:spcPct val="20000"/>
              </a:spcBef>
              <a:spcAft>
                <a:spcPct val="0"/>
              </a:spcAft>
              <a:buClr>
                <a:srgbClr val="CC3300"/>
              </a:buClr>
              <a:buFont typeface="Webdings" pitchFamily="18" charset="2"/>
              <a:buChar char="4"/>
              <a:defRPr sz="1800">
                <a:solidFill>
                  <a:schemeClr val="tx1"/>
                </a:solidFill>
                <a:latin typeface="+mn-lt"/>
              </a:defRPr>
            </a:lvl5pPr>
            <a:lvl6pPr marL="2514600" indent="-228600" algn="l" rtl="0" fontAlgn="base">
              <a:spcBef>
                <a:spcPct val="20000"/>
              </a:spcBef>
              <a:spcAft>
                <a:spcPct val="0"/>
              </a:spcAft>
              <a:buClr>
                <a:srgbClr val="CC3300"/>
              </a:buClr>
              <a:buFont typeface="Webdings" pitchFamily="18" charset="2"/>
              <a:buChar char="4"/>
              <a:defRPr sz="1800">
                <a:solidFill>
                  <a:schemeClr val="tx1"/>
                </a:solidFill>
                <a:latin typeface="+mn-lt"/>
              </a:defRPr>
            </a:lvl6pPr>
            <a:lvl7pPr marL="2971800" indent="-228600" algn="l" rtl="0" fontAlgn="base">
              <a:spcBef>
                <a:spcPct val="20000"/>
              </a:spcBef>
              <a:spcAft>
                <a:spcPct val="0"/>
              </a:spcAft>
              <a:buClr>
                <a:srgbClr val="CC3300"/>
              </a:buClr>
              <a:buFont typeface="Webdings" pitchFamily="18" charset="2"/>
              <a:buChar char="4"/>
              <a:defRPr sz="1800">
                <a:solidFill>
                  <a:schemeClr val="tx1"/>
                </a:solidFill>
                <a:latin typeface="+mn-lt"/>
              </a:defRPr>
            </a:lvl7pPr>
            <a:lvl8pPr marL="3429000" indent="-228600" algn="l" rtl="0" fontAlgn="base">
              <a:spcBef>
                <a:spcPct val="20000"/>
              </a:spcBef>
              <a:spcAft>
                <a:spcPct val="0"/>
              </a:spcAft>
              <a:buClr>
                <a:srgbClr val="CC3300"/>
              </a:buClr>
              <a:buFont typeface="Webdings" pitchFamily="18" charset="2"/>
              <a:buChar char="4"/>
              <a:defRPr sz="1800">
                <a:solidFill>
                  <a:schemeClr val="tx1"/>
                </a:solidFill>
                <a:latin typeface="+mn-lt"/>
              </a:defRPr>
            </a:lvl8pPr>
            <a:lvl9pPr marL="3886200" indent="-228600" algn="l" rtl="0" fontAlgn="base">
              <a:spcBef>
                <a:spcPct val="20000"/>
              </a:spcBef>
              <a:spcAft>
                <a:spcPct val="0"/>
              </a:spcAft>
              <a:buClr>
                <a:srgbClr val="CC3300"/>
              </a:buClr>
              <a:buFont typeface="Webdings" pitchFamily="18" charset="2"/>
              <a:buChar char="4"/>
              <a:defRPr sz="1800">
                <a:solidFill>
                  <a:schemeClr val="tx1"/>
                </a:solidFill>
                <a:latin typeface="+mn-lt"/>
              </a:defRPr>
            </a:lvl9pPr>
          </a:lstStyle>
          <a:p>
            <a:r>
              <a:rPr lang="en-US" b="0" dirty="0"/>
              <a:t>When you </a:t>
            </a:r>
            <a:r>
              <a:rPr lang="en-US" b="0" i="1" dirty="0"/>
              <a:t>tweak</a:t>
            </a:r>
            <a:r>
              <a:rPr lang="en-US" b="0" dirty="0"/>
              <a:t> something, you pinch it or twist it. You may have a doting aunt who thinks you're still two years old and can't resist </a:t>
            </a:r>
            <a:r>
              <a:rPr lang="en-US" b="0" i="1" dirty="0"/>
              <a:t>tweaking</a:t>
            </a:r>
            <a:r>
              <a:rPr lang="en-US" b="0" dirty="0"/>
              <a:t> your nose every time she sees you.</a:t>
            </a:r>
            <a:endParaRPr lang="en-US" kern="0" dirty="0"/>
          </a:p>
        </p:txBody>
      </p:sp>
      <p:sp>
        <p:nvSpPr>
          <p:cNvPr id="7" name="Content Placeholder 2"/>
          <p:cNvSpPr>
            <a:spLocks noGrp="1"/>
          </p:cNvSpPr>
          <p:nvPr>
            <p:ph sz="half" idx="1"/>
          </p:nvPr>
        </p:nvSpPr>
        <p:spPr>
          <a:xfrm>
            <a:off x="838200" y="1905000"/>
            <a:ext cx="7772400" cy="3962400"/>
          </a:xfrm>
          <a:solidFill>
            <a:schemeClr val="bg1"/>
          </a:solidFill>
        </p:spPr>
        <p:txBody>
          <a:bodyPr/>
          <a:lstStyle/>
          <a:p>
            <a:r>
              <a:rPr lang="en-US" b="0" dirty="0"/>
              <a:t>Tweak also means to adjust or fine-tune. When you finish writing a paper, it's a good idea to go back through one last time, to tweak it and make sure it's absolutely perfect. So when you tweak something or give something a tweak, you're making little adjustments, you’re not rewriting your paper or tossing it out and starting all over again.</a:t>
            </a:r>
            <a:endParaRPr lang="en-US" dirty="0"/>
          </a:p>
        </p:txBody>
      </p:sp>
    </p:spTree>
    <p:extLst>
      <p:ext uri="{BB962C8B-B14F-4D97-AF65-F5344CB8AC3E}">
        <p14:creationId xmlns:p14="http://schemas.microsoft.com/office/powerpoint/2010/main" val="7700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bwMode="auto">
          <a:xfrm>
            <a:off x="2133600" y="228600"/>
            <a:ext cx="5935717"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solidFill>
                  <a:srgbClr val="3333FF"/>
                </a:solidFill>
              </a:rPr>
              <a:t>600 AD  Imprint Lithography</a:t>
            </a:r>
          </a:p>
        </p:txBody>
      </p:sp>
      <p:pic>
        <p:nvPicPr>
          <p:cNvPr id="150531"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5116" t="25742" r="45486" b="22794"/>
          <a:stretch>
            <a:fillRect/>
          </a:stretch>
        </p:blipFill>
        <p:spPr bwMode="auto">
          <a:xfrm>
            <a:off x="4643438" y="2051050"/>
            <a:ext cx="3440112" cy="3186113"/>
          </a:xfrm>
          <a:noFill/>
          <a:ln>
            <a:solidFill>
              <a:schemeClr val="tx1"/>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pic>
        <p:nvPicPr>
          <p:cNvPr id="150532" name="Picture 4" descr="tang prin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371600"/>
            <a:ext cx="2746375" cy="3962400"/>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150533" name="Text Box 5"/>
          <p:cNvSpPr txBox="1">
            <a:spLocks noChangeArrowheads="1"/>
          </p:cNvSpPr>
          <p:nvPr/>
        </p:nvSpPr>
        <p:spPr bwMode="auto">
          <a:xfrm>
            <a:off x="533400" y="5638800"/>
            <a:ext cx="381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Tang Dynasty Templates</a:t>
            </a:r>
          </a:p>
        </p:txBody>
      </p:sp>
      <p:sp>
        <p:nvSpPr>
          <p:cNvPr id="150534" name="Text Box 6"/>
          <p:cNvSpPr txBox="1">
            <a:spLocks noChangeArrowheads="1"/>
          </p:cNvSpPr>
          <p:nvPr/>
        </p:nvSpPr>
        <p:spPr bwMode="auto">
          <a:xfrm>
            <a:off x="4724400" y="5638800"/>
            <a:ext cx="381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Mesopotamian Templates</a:t>
            </a:r>
          </a:p>
        </p:txBody>
      </p:sp>
      <p:grpSp>
        <p:nvGrpSpPr>
          <p:cNvPr id="971783" name="Group 7"/>
          <p:cNvGrpSpPr>
            <a:grpSpLocks/>
          </p:cNvGrpSpPr>
          <p:nvPr/>
        </p:nvGrpSpPr>
        <p:grpSpPr bwMode="auto">
          <a:xfrm>
            <a:off x="1257300" y="1143000"/>
            <a:ext cx="6553200" cy="4953000"/>
            <a:chOff x="1968" y="432"/>
            <a:chExt cx="4128" cy="3120"/>
          </a:xfrm>
        </p:grpSpPr>
        <p:sp>
          <p:nvSpPr>
            <p:cNvPr id="150536" name="Rectangle 8"/>
            <p:cNvSpPr>
              <a:spLocks noChangeArrowheads="1"/>
            </p:cNvSpPr>
            <p:nvPr/>
          </p:nvSpPr>
          <p:spPr bwMode="auto">
            <a:xfrm>
              <a:off x="1968" y="432"/>
              <a:ext cx="4128" cy="312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150537" name="Picture 9" descr="fMinoanSignetRing99031001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2" y="864"/>
              <a:ext cx="3000" cy="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8" name="Text Box 10"/>
            <p:cNvSpPr txBox="1">
              <a:spLocks noChangeArrowheads="1"/>
            </p:cNvSpPr>
            <p:nvPr/>
          </p:nvSpPr>
          <p:spPr bwMode="auto">
            <a:xfrm>
              <a:off x="3168" y="544"/>
              <a:ext cx="1931"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Minoan Signet Ring</a:t>
              </a:r>
            </a:p>
          </p:txBody>
        </p:sp>
        <p:sp>
          <p:nvSpPr>
            <p:cNvPr id="150539" name="Text Box 11"/>
            <p:cNvSpPr txBox="1">
              <a:spLocks noChangeArrowheads="1"/>
            </p:cNvSpPr>
            <p:nvPr/>
          </p:nvSpPr>
          <p:spPr bwMode="auto">
            <a:xfrm>
              <a:off x="3072" y="3168"/>
              <a:ext cx="206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From the Bronze Age</a:t>
              </a:r>
            </a:p>
          </p:txBody>
        </p:sp>
      </p:grpSp>
    </p:spTree>
    <p:extLst>
      <p:ext uri="{BB962C8B-B14F-4D97-AF65-F5344CB8AC3E}">
        <p14:creationId xmlns:p14="http://schemas.microsoft.com/office/powerpoint/2010/main" val="1834060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717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bwMode="auto">
          <a:xfrm>
            <a:off x="1552903" y="436179"/>
            <a:ext cx="6519041" cy="11430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solidFill>
                  <a:srgbClr val="3333FF"/>
                </a:solidFill>
              </a:rPr>
              <a:t>15</a:t>
            </a:r>
            <a:r>
              <a:rPr lang="en-US" altLang="en-US" baseline="30000" dirty="0" smtClean="0">
                <a:solidFill>
                  <a:srgbClr val="3333FF"/>
                </a:solidFill>
              </a:rPr>
              <a:t>th</a:t>
            </a:r>
            <a:r>
              <a:rPr lang="en-US" altLang="en-US" dirty="0" smtClean="0">
                <a:solidFill>
                  <a:srgbClr val="3333FF"/>
                </a:solidFill>
              </a:rPr>
              <a:t> Century Imprint Lithography</a:t>
            </a:r>
          </a:p>
        </p:txBody>
      </p:sp>
      <p:pic>
        <p:nvPicPr>
          <p:cNvPr id="81923" name="Picture 3" descr="gutenberg_deta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05000"/>
            <a:ext cx="358933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4" descr="prin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1905000"/>
            <a:ext cx="299085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Rectangle 5"/>
          <p:cNvSpPr>
            <a:spLocks noChangeArrowheads="1"/>
          </p:cNvSpPr>
          <p:nvPr/>
        </p:nvSpPr>
        <p:spPr bwMode="auto">
          <a:xfrm>
            <a:off x="2133600" y="6172200"/>
            <a:ext cx="5076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Engravers MT" panose="02090707080505020304" pitchFamily="18" charset="0"/>
                <a:ea typeface="+mn-ea"/>
                <a:cs typeface="Times New Roman" panose="02020603050405020304" pitchFamily="18" charset="0"/>
              </a:rPr>
              <a:t>JOHANNES GUTENBERG</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934217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609600" y="228600"/>
            <a:ext cx="8077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0" i="0" u="none" strike="noStrike" kern="1200" cap="none" spc="0" normalizeH="0" baseline="0" noProof="0">
                <a:ln>
                  <a:noFill/>
                </a:ln>
                <a:solidFill>
                  <a:srgbClr val="3333FF"/>
                </a:solidFill>
                <a:effectLst/>
                <a:uLnTx/>
                <a:uFillTx/>
                <a:latin typeface="Times New Roman" panose="02020603050405020304" pitchFamily="18" charset="0"/>
                <a:ea typeface="+mn-ea"/>
                <a:cs typeface="Times New Roman" panose="02020603050405020304" pitchFamily="18" charset="0"/>
              </a:rPr>
              <a:t>1980’s Nanoimprint for CDs</a:t>
            </a:r>
            <a:r>
              <a:rPr kumimoji="0" lang="en-US" altLang="en-US" sz="4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p>
        </p:txBody>
      </p:sp>
      <p:sp>
        <p:nvSpPr>
          <p:cNvPr id="82947" name="Rectangle 3"/>
          <p:cNvSpPr>
            <a:spLocks noGrp="1" noChangeArrowheads="1"/>
          </p:cNvSpPr>
          <p:nvPr>
            <p:ph type="body" sz="half" idx="1"/>
          </p:nvPr>
        </p:nvSpPr>
        <p:spPr bwMode="auto">
          <a:xfrm>
            <a:off x="76200" y="1295400"/>
            <a:ext cx="43434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sz="2800" smtClean="0"/>
              <a:t>Phillips 2P process</a:t>
            </a:r>
          </a:p>
          <a:p>
            <a:pPr lvl="1" eaLnBrk="1" hangingPunct="1"/>
            <a:r>
              <a:rPr lang="en-US" altLang="en-US" sz="2400" smtClean="0"/>
              <a:t>UV sensitive “lacquer” sandwiched between mold and thin polycarbonate substrate</a:t>
            </a:r>
          </a:p>
          <a:p>
            <a:pPr lvl="1" eaLnBrk="1" hangingPunct="1"/>
            <a:r>
              <a:rPr lang="en-US" altLang="en-US" sz="2400" smtClean="0"/>
              <a:t>UV light shown through substrate to cure lacquer</a:t>
            </a:r>
          </a:p>
        </p:txBody>
      </p:sp>
      <p:pic>
        <p:nvPicPr>
          <p:cNvPr id="82948" name="Picture 4" descr="edward03"/>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l="18965" r="10345" b="16902"/>
          <a:stretch>
            <a:fillRect/>
          </a:stretch>
        </p:blipFill>
        <p:spPr bwMode="auto">
          <a:xfrm>
            <a:off x="4332288" y="1143000"/>
            <a:ext cx="4735512"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5" descr="image585_w385"/>
          <p:cNvPicPr>
            <a:picLocks noChangeAspect="1" noChangeArrowheads="1"/>
          </p:cNvPicPr>
          <p:nvPr/>
        </p:nvPicPr>
        <p:blipFill>
          <a:blip r:embed="rId4">
            <a:extLst>
              <a:ext uri="{28A0092B-C50C-407E-A947-70E740481C1C}">
                <a14:useLocalDpi xmlns:a14="http://schemas.microsoft.com/office/drawing/2010/main" val="0"/>
              </a:ext>
            </a:extLst>
          </a:blip>
          <a:srcRect b="5138"/>
          <a:stretch>
            <a:fillRect/>
          </a:stretch>
        </p:blipFill>
        <p:spPr bwMode="auto">
          <a:xfrm>
            <a:off x="1066800" y="4419600"/>
            <a:ext cx="2438400"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1177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993594" y="23813"/>
            <a:ext cx="548041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altLang="en-US" sz="4400" b="0"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90’s Soft Lithography</a:t>
            </a:r>
            <a:endParaRPr kumimoji="0" lang="en-US" altLang="en-US" sz="4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grpSp>
        <p:nvGrpSpPr>
          <p:cNvPr id="83971" name="Group 3"/>
          <p:cNvGrpSpPr>
            <a:grpSpLocks/>
          </p:cNvGrpSpPr>
          <p:nvPr/>
        </p:nvGrpSpPr>
        <p:grpSpPr bwMode="auto">
          <a:xfrm>
            <a:off x="186069" y="892397"/>
            <a:ext cx="2900363" cy="5551488"/>
            <a:chOff x="0" y="672"/>
            <a:chExt cx="1827" cy="3497"/>
          </a:xfrm>
        </p:grpSpPr>
        <p:sp>
          <p:nvSpPr>
            <p:cNvPr id="83978" name="Text Box 4"/>
            <p:cNvSpPr txBox="1">
              <a:spLocks noChangeArrowheads="1"/>
            </p:cNvSpPr>
            <p:nvPr/>
          </p:nvSpPr>
          <p:spPr bwMode="auto">
            <a:xfrm>
              <a:off x="278" y="672"/>
              <a:ext cx="143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Soft Lithography</a:t>
              </a:r>
            </a:p>
          </p:txBody>
        </p:sp>
        <p:grpSp>
          <p:nvGrpSpPr>
            <p:cNvPr id="83979" name="Group 5"/>
            <p:cNvGrpSpPr>
              <a:grpSpLocks/>
            </p:cNvGrpSpPr>
            <p:nvPr/>
          </p:nvGrpSpPr>
          <p:grpSpPr bwMode="auto">
            <a:xfrm>
              <a:off x="144" y="2665"/>
              <a:ext cx="1671" cy="447"/>
              <a:chOff x="184" y="2648"/>
              <a:chExt cx="1671" cy="447"/>
            </a:xfrm>
          </p:grpSpPr>
          <p:sp>
            <p:nvSpPr>
              <p:cNvPr id="84053" name="Rectangle 6"/>
              <p:cNvSpPr>
                <a:spLocks noChangeArrowheads="1"/>
              </p:cNvSpPr>
              <p:nvPr/>
            </p:nvSpPr>
            <p:spPr bwMode="auto">
              <a:xfrm>
                <a:off x="184" y="2849"/>
                <a:ext cx="1662" cy="246"/>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54" name="Rectangle 7" descr="Newsprint"/>
              <p:cNvSpPr>
                <a:spLocks noChangeArrowheads="1"/>
              </p:cNvSpPr>
              <p:nvPr/>
            </p:nvSpPr>
            <p:spPr bwMode="auto">
              <a:xfrm>
                <a:off x="184" y="2747"/>
                <a:ext cx="1662" cy="102"/>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55" name="Rectangle 8"/>
              <p:cNvSpPr>
                <a:spLocks noChangeArrowheads="1"/>
              </p:cNvSpPr>
              <p:nvPr/>
            </p:nvSpPr>
            <p:spPr bwMode="auto">
              <a:xfrm>
                <a:off x="184" y="2700"/>
                <a:ext cx="1662" cy="4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84056" name="Group 9"/>
              <p:cNvGrpSpPr>
                <a:grpSpLocks/>
              </p:cNvGrpSpPr>
              <p:nvPr/>
            </p:nvGrpSpPr>
            <p:grpSpPr bwMode="auto">
              <a:xfrm>
                <a:off x="187" y="2648"/>
                <a:ext cx="1668" cy="48"/>
                <a:chOff x="159" y="1299"/>
                <a:chExt cx="1668" cy="48"/>
              </a:xfrm>
            </p:grpSpPr>
            <p:grpSp>
              <p:nvGrpSpPr>
                <p:cNvPr id="84057" name="Group 10"/>
                <p:cNvGrpSpPr>
                  <a:grpSpLocks/>
                </p:cNvGrpSpPr>
                <p:nvPr/>
              </p:nvGrpSpPr>
              <p:grpSpPr bwMode="auto">
                <a:xfrm>
                  <a:off x="159" y="1299"/>
                  <a:ext cx="156" cy="48"/>
                  <a:chOff x="240" y="1536"/>
                  <a:chExt cx="156" cy="48"/>
                </a:xfrm>
              </p:grpSpPr>
              <p:sp>
                <p:nvSpPr>
                  <p:cNvPr id="84079" name="Oval 11"/>
                  <p:cNvSpPr>
                    <a:spLocks noChangeArrowheads="1"/>
                  </p:cNvSpPr>
                  <p:nvPr/>
                </p:nvSpPr>
                <p:spPr bwMode="auto">
                  <a:xfrm>
                    <a:off x="240"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80" name="Oval 12"/>
                  <p:cNvSpPr>
                    <a:spLocks noChangeArrowheads="1"/>
                  </p:cNvSpPr>
                  <p:nvPr/>
                </p:nvSpPr>
                <p:spPr bwMode="auto">
                  <a:xfrm>
                    <a:off x="294"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81" name="Oval 13"/>
                  <p:cNvSpPr>
                    <a:spLocks noChangeArrowheads="1"/>
                  </p:cNvSpPr>
                  <p:nvPr/>
                </p:nvSpPr>
                <p:spPr bwMode="auto">
                  <a:xfrm>
                    <a:off x="348"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84058" name="Group 14"/>
                <p:cNvGrpSpPr>
                  <a:grpSpLocks/>
                </p:cNvGrpSpPr>
                <p:nvPr/>
              </p:nvGrpSpPr>
              <p:grpSpPr bwMode="auto">
                <a:xfrm>
                  <a:off x="543" y="1299"/>
                  <a:ext cx="252" cy="48"/>
                  <a:chOff x="432" y="1725"/>
                  <a:chExt cx="252" cy="48"/>
                </a:xfrm>
              </p:grpSpPr>
              <p:sp>
                <p:nvSpPr>
                  <p:cNvPr id="84073" name="Oval 15"/>
                  <p:cNvSpPr>
                    <a:spLocks noChangeArrowheads="1"/>
                  </p:cNvSpPr>
                  <p:nvPr/>
                </p:nvSpPr>
                <p:spPr bwMode="auto">
                  <a:xfrm>
                    <a:off x="588" y="1725"/>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74" name="Oval 16"/>
                  <p:cNvSpPr>
                    <a:spLocks noChangeArrowheads="1"/>
                  </p:cNvSpPr>
                  <p:nvPr/>
                </p:nvSpPr>
                <p:spPr bwMode="auto">
                  <a:xfrm>
                    <a:off x="636" y="1725"/>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84075" name="Group 17"/>
                  <p:cNvGrpSpPr>
                    <a:grpSpLocks/>
                  </p:cNvGrpSpPr>
                  <p:nvPr/>
                </p:nvGrpSpPr>
                <p:grpSpPr bwMode="auto">
                  <a:xfrm>
                    <a:off x="432" y="1725"/>
                    <a:ext cx="156" cy="48"/>
                    <a:chOff x="240" y="1536"/>
                    <a:chExt cx="156" cy="48"/>
                  </a:xfrm>
                </p:grpSpPr>
                <p:sp>
                  <p:nvSpPr>
                    <p:cNvPr id="84076" name="Oval 18"/>
                    <p:cNvSpPr>
                      <a:spLocks noChangeArrowheads="1"/>
                    </p:cNvSpPr>
                    <p:nvPr/>
                  </p:nvSpPr>
                  <p:spPr bwMode="auto">
                    <a:xfrm>
                      <a:off x="240"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77" name="Oval 19"/>
                    <p:cNvSpPr>
                      <a:spLocks noChangeArrowheads="1"/>
                    </p:cNvSpPr>
                    <p:nvPr/>
                  </p:nvSpPr>
                  <p:spPr bwMode="auto">
                    <a:xfrm>
                      <a:off x="294"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78" name="Oval 20"/>
                    <p:cNvSpPr>
                      <a:spLocks noChangeArrowheads="1"/>
                    </p:cNvSpPr>
                    <p:nvPr/>
                  </p:nvSpPr>
                  <p:spPr bwMode="auto">
                    <a:xfrm>
                      <a:off x="348"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84059" name="Group 21"/>
                <p:cNvGrpSpPr>
                  <a:grpSpLocks/>
                </p:cNvGrpSpPr>
                <p:nvPr/>
              </p:nvGrpSpPr>
              <p:grpSpPr bwMode="auto">
                <a:xfrm>
                  <a:off x="1071" y="1299"/>
                  <a:ext cx="252" cy="48"/>
                  <a:chOff x="432" y="1725"/>
                  <a:chExt cx="252" cy="48"/>
                </a:xfrm>
              </p:grpSpPr>
              <p:sp>
                <p:nvSpPr>
                  <p:cNvPr id="84067" name="Oval 22"/>
                  <p:cNvSpPr>
                    <a:spLocks noChangeArrowheads="1"/>
                  </p:cNvSpPr>
                  <p:nvPr/>
                </p:nvSpPr>
                <p:spPr bwMode="auto">
                  <a:xfrm>
                    <a:off x="588" y="1725"/>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68" name="Oval 23"/>
                  <p:cNvSpPr>
                    <a:spLocks noChangeArrowheads="1"/>
                  </p:cNvSpPr>
                  <p:nvPr/>
                </p:nvSpPr>
                <p:spPr bwMode="auto">
                  <a:xfrm>
                    <a:off x="636" y="1725"/>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84069" name="Group 24"/>
                  <p:cNvGrpSpPr>
                    <a:grpSpLocks/>
                  </p:cNvGrpSpPr>
                  <p:nvPr/>
                </p:nvGrpSpPr>
                <p:grpSpPr bwMode="auto">
                  <a:xfrm>
                    <a:off x="432" y="1725"/>
                    <a:ext cx="156" cy="48"/>
                    <a:chOff x="240" y="1536"/>
                    <a:chExt cx="156" cy="48"/>
                  </a:xfrm>
                </p:grpSpPr>
                <p:sp>
                  <p:nvSpPr>
                    <p:cNvPr id="84070" name="Oval 25"/>
                    <p:cNvSpPr>
                      <a:spLocks noChangeArrowheads="1"/>
                    </p:cNvSpPr>
                    <p:nvPr/>
                  </p:nvSpPr>
                  <p:spPr bwMode="auto">
                    <a:xfrm>
                      <a:off x="240"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71" name="Oval 26"/>
                    <p:cNvSpPr>
                      <a:spLocks noChangeArrowheads="1"/>
                    </p:cNvSpPr>
                    <p:nvPr/>
                  </p:nvSpPr>
                  <p:spPr bwMode="auto">
                    <a:xfrm>
                      <a:off x="294"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72" name="Oval 27"/>
                    <p:cNvSpPr>
                      <a:spLocks noChangeArrowheads="1"/>
                    </p:cNvSpPr>
                    <p:nvPr/>
                  </p:nvSpPr>
                  <p:spPr bwMode="auto">
                    <a:xfrm>
                      <a:off x="348"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84060" name="Group 28"/>
                <p:cNvGrpSpPr>
                  <a:grpSpLocks/>
                </p:cNvGrpSpPr>
                <p:nvPr/>
              </p:nvGrpSpPr>
              <p:grpSpPr bwMode="auto">
                <a:xfrm>
                  <a:off x="1575" y="1299"/>
                  <a:ext cx="252" cy="48"/>
                  <a:chOff x="432" y="1725"/>
                  <a:chExt cx="252" cy="48"/>
                </a:xfrm>
              </p:grpSpPr>
              <p:sp>
                <p:nvSpPr>
                  <p:cNvPr id="84061" name="Oval 29"/>
                  <p:cNvSpPr>
                    <a:spLocks noChangeArrowheads="1"/>
                  </p:cNvSpPr>
                  <p:nvPr/>
                </p:nvSpPr>
                <p:spPr bwMode="auto">
                  <a:xfrm>
                    <a:off x="588" y="1725"/>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62" name="Oval 30"/>
                  <p:cNvSpPr>
                    <a:spLocks noChangeArrowheads="1"/>
                  </p:cNvSpPr>
                  <p:nvPr/>
                </p:nvSpPr>
                <p:spPr bwMode="auto">
                  <a:xfrm>
                    <a:off x="636" y="1725"/>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84063" name="Group 31"/>
                  <p:cNvGrpSpPr>
                    <a:grpSpLocks/>
                  </p:cNvGrpSpPr>
                  <p:nvPr/>
                </p:nvGrpSpPr>
                <p:grpSpPr bwMode="auto">
                  <a:xfrm>
                    <a:off x="432" y="1725"/>
                    <a:ext cx="156" cy="48"/>
                    <a:chOff x="240" y="1536"/>
                    <a:chExt cx="156" cy="48"/>
                  </a:xfrm>
                </p:grpSpPr>
                <p:sp>
                  <p:nvSpPr>
                    <p:cNvPr id="84064" name="Oval 32"/>
                    <p:cNvSpPr>
                      <a:spLocks noChangeArrowheads="1"/>
                    </p:cNvSpPr>
                    <p:nvPr/>
                  </p:nvSpPr>
                  <p:spPr bwMode="auto">
                    <a:xfrm>
                      <a:off x="240"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65" name="Oval 33"/>
                    <p:cNvSpPr>
                      <a:spLocks noChangeArrowheads="1"/>
                    </p:cNvSpPr>
                    <p:nvPr/>
                  </p:nvSpPr>
                  <p:spPr bwMode="auto">
                    <a:xfrm>
                      <a:off x="294"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66" name="Oval 34"/>
                    <p:cNvSpPr>
                      <a:spLocks noChangeArrowheads="1"/>
                    </p:cNvSpPr>
                    <p:nvPr/>
                  </p:nvSpPr>
                  <p:spPr bwMode="auto">
                    <a:xfrm>
                      <a:off x="348"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grpSp>
        </p:grpSp>
        <p:sp>
          <p:nvSpPr>
            <p:cNvPr id="83980" name="Freeform 35"/>
            <p:cNvSpPr>
              <a:spLocks/>
            </p:cNvSpPr>
            <p:nvPr/>
          </p:nvSpPr>
          <p:spPr bwMode="auto">
            <a:xfrm>
              <a:off x="144" y="1104"/>
              <a:ext cx="1680" cy="192"/>
            </a:xfrm>
            <a:custGeom>
              <a:avLst/>
              <a:gdLst>
                <a:gd name="T0" fmla="*/ 192 w 1680"/>
                <a:gd name="T1" fmla="*/ 0 h 192"/>
                <a:gd name="T2" fmla="*/ 1680 w 1680"/>
                <a:gd name="T3" fmla="*/ 0 h 192"/>
                <a:gd name="T4" fmla="*/ 1680 w 1680"/>
                <a:gd name="T5" fmla="*/ 192 h 192"/>
                <a:gd name="T6" fmla="*/ 1440 w 1680"/>
                <a:gd name="T7" fmla="*/ 192 h 192"/>
                <a:gd name="T8" fmla="*/ 1440 w 1680"/>
                <a:gd name="T9" fmla="*/ 96 h 192"/>
                <a:gd name="T10" fmla="*/ 1200 w 1680"/>
                <a:gd name="T11" fmla="*/ 96 h 192"/>
                <a:gd name="T12" fmla="*/ 1200 w 1680"/>
                <a:gd name="T13" fmla="*/ 192 h 192"/>
                <a:gd name="T14" fmla="*/ 912 w 1680"/>
                <a:gd name="T15" fmla="*/ 192 h 192"/>
                <a:gd name="T16" fmla="*/ 912 w 1680"/>
                <a:gd name="T17" fmla="*/ 96 h 192"/>
                <a:gd name="T18" fmla="*/ 672 w 1680"/>
                <a:gd name="T19" fmla="*/ 96 h 192"/>
                <a:gd name="T20" fmla="*/ 672 w 1680"/>
                <a:gd name="T21" fmla="*/ 192 h 192"/>
                <a:gd name="T22" fmla="*/ 384 w 1680"/>
                <a:gd name="T23" fmla="*/ 192 h 192"/>
                <a:gd name="T24" fmla="*/ 384 w 1680"/>
                <a:gd name="T25" fmla="*/ 96 h 192"/>
                <a:gd name="T26" fmla="*/ 192 w 1680"/>
                <a:gd name="T27" fmla="*/ 96 h 192"/>
                <a:gd name="T28" fmla="*/ 192 w 1680"/>
                <a:gd name="T29" fmla="*/ 192 h 192"/>
                <a:gd name="T30" fmla="*/ 0 w 1680"/>
                <a:gd name="T31" fmla="*/ 192 h 192"/>
                <a:gd name="T32" fmla="*/ 0 w 1680"/>
                <a:gd name="T33" fmla="*/ 0 h 192"/>
                <a:gd name="T34" fmla="*/ 192 w 1680"/>
                <a:gd name="T35" fmla="*/ 0 h 1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80" h="192">
                  <a:moveTo>
                    <a:pt x="192" y="0"/>
                  </a:moveTo>
                  <a:lnTo>
                    <a:pt x="1680" y="0"/>
                  </a:lnTo>
                  <a:lnTo>
                    <a:pt x="1680" y="192"/>
                  </a:lnTo>
                  <a:lnTo>
                    <a:pt x="1440" y="192"/>
                  </a:lnTo>
                  <a:lnTo>
                    <a:pt x="1440" y="96"/>
                  </a:lnTo>
                  <a:lnTo>
                    <a:pt x="1200" y="96"/>
                  </a:lnTo>
                  <a:lnTo>
                    <a:pt x="1200" y="192"/>
                  </a:lnTo>
                  <a:lnTo>
                    <a:pt x="912" y="192"/>
                  </a:lnTo>
                  <a:lnTo>
                    <a:pt x="912" y="96"/>
                  </a:lnTo>
                  <a:lnTo>
                    <a:pt x="672" y="96"/>
                  </a:lnTo>
                  <a:lnTo>
                    <a:pt x="672" y="192"/>
                  </a:lnTo>
                  <a:lnTo>
                    <a:pt x="384" y="192"/>
                  </a:lnTo>
                  <a:lnTo>
                    <a:pt x="384" y="96"/>
                  </a:lnTo>
                  <a:lnTo>
                    <a:pt x="192" y="96"/>
                  </a:lnTo>
                  <a:lnTo>
                    <a:pt x="192" y="192"/>
                  </a:lnTo>
                  <a:lnTo>
                    <a:pt x="0" y="192"/>
                  </a:lnTo>
                  <a:lnTo>
                    <a:pt x="0" y="0"/>
                  </a:lnTo>
                  <a:lnTo>
                    <a:pt x="192" y="0"/>
                  </a:lnTo>
                  <a:close/>
                </a:path>
              </a:pathLst>
            </a:custGeom>
            <a:solidFill>
              <a:srgbClr val="FFCC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83981" name="Group 36"/>
            <p:cNvGrpSpPr>
              <a:grpSpLocks/>
            </p:cNvGrpSpPr>
            <p:nvPr/>
          </p:nvGrpSpPr>
          <p:grpSpPr bwMode="auto">
            <a:xfrm>
              <a:off x="159" y="1299"/>
              <a:ext cx="1668" cy="48"/>
              <a:chOff x="159" y="1299"/>
              <a:chExt cx="1668" cy="48"/>
            </a:xfrm>
          </p:grpSpPr>
          <p:grpSp>
            <p:nvGrpSpPr>
              <p:cNvPr id="84028" name="Group 37"/>
              <p:cNvGrpSpPr>
                <a:grpSpLocks/>
              </p:cNvGrpSpPr>
              <p:nvPr/>
            </p:nvGrpSpPr>
            <p:grpSpPr bwMode="auto">
              <a:xfrm>
                <a:off x="159" y="1299"/>
                <a:ext cx="156" cy="48"/>
                <a:chOff x="240" y="1536"/>
                <a:chExt cx="156" cy="48"/>
              </a:xfrm>
            </p:grpSpPr>
            <p:sp>
              <p:nvSpPr>
                <p:cNvPr id="84050" name="Oval 38"/>
                <p:cNvSpPr>
                  <a:spLocks noChangeArrowheads="1"/>
                </p:cNvSpPr>
                <p:nvPr/>
              </p:nvSpPr>
              <p:spPr bwMode="auto">
                <a:xfrm>
                  <a:off x="240"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51" name="Oval 39"/>
                <p:cNvSpPr>
                  <a:spLocks noChangeArrowheads="1"/>
                </p:cNvSpPr>
                <p:nvPr/>
              </p:nvSpPr>
              <p:spPr bwMode="auto">
                <a:xfrm>
                  <a:off x="294"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52" name="Oval 40"/>
                <p:cNvSpPr>
                  <a:spLocks noChangeArrowheads="1"/>
                </p:cNvSpPr>
                <p:nvPr/>
              </p:nvSpPr>
              <p:spPr bwMode="auto">
                <a:xfrm>
                  <a:off x="348"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84029" name="Group 41"/>
              <p:cNvGrpSpPr>
                <a:grpSpLocks/>
              </p:cNvGrpSpPr>
              <p:nvPr/>
            </p:nvGrpSpPr>
            <p:grpSpPr bwMode="auto">
              <a:xfrm>
                <a:off x="543" y="1299"/>
                <a:ext cx="252" cy="48"/>
                <a:chOff x="432" y="1725"/>
                <a:chExt cx="252" cy="48"/>
              </a:xfrm>
            </p:grpSpPr>
            <p:sp>
              <p:nvSpPr>
                <p:cNvPr id="84044" name="Oval 42"/>
                <p:cNvSpPr>
                  <a:spLocks noChangeArrowheads="1"/>
                </p:cNvSpPr>
                <p:nvPr/>
              </p:nvSpPr>
              <p:spPr bwMode="auto">
                <a:xfrm>
                  <a:off x="588" y="1725"/>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45" name="Oval 43"/>
                <p:cNvSpPr>
                  <a:spLocks noChangeArrowheads="1"/>
                </p:cNvSpPr>
                <p:nvPr/>
              </p:nvSpPr>
              <p:spPr bwMode="auto">
                <a:xfrm>
                  <a:off x="636" y="1725"/>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84046" name="Group 44"/>
                <p:cNvGrpSpPr>
                  <a:grpSpLocks/>
                </p:cNvGrpSpPr>
                <p:nvPr/>
              </p:nvGrpSpPr>
              <p:grpSpPr bwMode="auto">
                <a:xfrm>
                  <a:off x="432" y="1725"/>
                  <a:ext cx="156" cy="48"/>
                  <a:chOff x="240" y="1536"/>
                  <a:chExt cx="156" cy="48"/>
                </a:xfrm>
              </p:grpSpPr>
              <p:sp>
                <p:nvSpPr>
                  <p:cNvPr id="84047" name="Oval 45"/>
                  <p:cNvSpPr>
                    <a:spLocks noChangeArrowheads="1"/>
                  </p:cNvSpPr>
                  <p:nvPr/>
                </p:nvSpPr>
                <p:spPr bwMode="auto">
                  <a:xfrm>
                    <a:off x="240"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48" name="Oval 46"/>
                  <p:cNvSpPr>
                    <a:spLocks noChangeArrowheads="1"/>
                  </p:cNvSpPr>
                  <p:nvPr/>
                </p:nvSpPr>
                <p:spPr bwMode="auto">
                  <a:xfrm>
                    <a:off x="294"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49" name="Oval 47"/>
                  <p:cNvSpPr>
                    <a:spLocks noChangeArrowheads="1"/>
                  </p:cNvSpPr>
                  <p:nvPr/>
                </p:nvSpPr>
                <p:spPr bwMode="auto">
                  <a:xfrm>
                    <a:off x="348"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84030" name="Group 48"/>
              <p:cNvGrpSpPr>
                <a:grpSpLocks/>
              </p:cNvGrpSpPr>
              <p:nvPr/>
            </p:nvGrpSpPr>
            <p:grpSpPr bwMode="auto">
              <a:xfrm>
                <a:off x="1071" y="1299"/>
                <a:ext cx="252" cy="48"/>
                <a:chOff x="432" y="1725"/>
                <a:chExt cx="252" cy="48"/>
              </a:xfrm>
            </p:grpSpPr>
            <p:sp>
              <p:nvSpPr>
                <p:cNvPr id="84038" name="Oval 49"/>
                <p:cNvSpPr>
                  <a:spLocks noChangeArrowheads="1"/>
                </p:cNvSpPr>
                <p:nvPr/>
              </p:nvSpPr>
              <p:spPr bwMode="auto">
                <a:xfrm>
                  <a:off x="588" y="1725"/>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39" name="Oval 50"/>
                <p:cNvSpPr>
                  <a:spLocks noChangeArrowheads="1"/>
                </p:cNvSpPr>
                <p:nvPr/>
              </p:nvSpPr>
              <p:spPr bwMode="auto">
                <a:xfrm>
                  <a:off x="636" y="1725"/>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84040" name="Group 51"/>
                <p:cNvGrpSpPr>
                  <a:grpSpLocks/>
                </p:cNvGrpSpPr>
                <p:nvPr/>
              </p:nvGrpSpPr>
              <p:grpSpPr bwMode="auto">
                <a:xfrm>
                  <a:off x="432" y="1725"/>
                  <a:ext cx="156" cy="48"/>
                  <a:chOff x="240" y="1536"/>
                  <a:chExt cx="156" cy="48"/>
                </a:xfrm>
              </p:grpSpPr>
              <p:sp>
                <p:nvSpPr>
                  <p:cNvPr id="84041" name="Oval 52"/>
                  <p:cNvSpPr>
                    <a:spLocks noChangeArrowheads="1"/>
                  </p:cNvSpPr>
                  <p:nvPr/>
                </p:nvSpPr>
                <p:spPr bwMode="auto">
                  <a:xfrm>
                    <a:off x="240"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42" name="Oval 53"/>
                  <p:cNvSpPr>
                    <a:spLocks noChangeArrowheads="1"/>
                  </p:cNvSpPr>
                  <p:nvPr/>
                </p:nvSpPr>
                <p:spPr bwMode="auto">
                  <a:xfrm>
                    <a:off x="294"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43" name="Oval 54"/>
                  <p:cNvSpPr>
                    <a:spLocks noChangeArrowheads="1"/>
                  </p:cNvSpPr>
                  <p:nvPr/>
                </p:nvSpPr>
                <p:spPr bwMode="auto">
                  <a:xfrm>
                    <a:off x="348"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84031" name="Group 55"/>
              <p:cNvGrpSpPr>
                <a:grpSpLocks/>
              </p:cNvGrpSpPr>
              <p:nvPr/>
            </p:nvGrpSpPr>
            <p:grpSpPr bwMode="auto">
              <a:xfrm>
                <a:off x="1575" y="1299"/>
                <a:ext cx="252" cy="48"/>
                <a:chOff x="432" y="1725"/>
                <a:chExt cx="252" cy="48"/>
              </a:xfrm>
            </p:grpSpPr>
            <p:sp>
              <p:nvSpPr>
                <p:cNvPr id="84032" name="Oval 56"/>
                <p:cNvSpPr>
                  <a:spLocks noChangeArrowheads="1"/>
                </p:cNvSpPr>
                <p:nvPr/>
              </p:nvSpPr>
              <p:spPr bwMode="auto">
                <a:xfrm>
                  <a:off x="588" y="1725"/>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33" name="Oval 57"/>
                <p:cNvSpPr>
                  <a:spLocks noChangeArrowheads="1"/>
                </p:cNvSpPr>
                <p:nvPr/>
              </p:nvSpPr>
              <p:spPr bwMode="auto">
                <a:xfrm>
                  <a:off x="636" y="1725"/>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84034" name="Group 58"/>
                <p:cNvGrpSpPr>
                  <a:grpSpLocks/>
                </p:cNvGrpSpPr>
                <p:nvPr/>
              </p:nvGrpSpPr>
              <p:grpSpPr bwMode="auto">
                <a:xfrm>
                  <a:off x="432" y="1725"/>
                  <a:ext cx="156" cy="48"/>
                  <a:chOff x="240" y="1536"/>
                  <a:chExt cx="156" cy="48"/>
                </a:xfrm>
              </p:grpSpPr>
              <p:sp>
                <p:nvSpPr>
                  <p:cNvPr id="84035" name="Oval 59"/>
                  <p:cNvSpPr>
                    <a:spLocks noChangeArrowheads="1"/>
                  </p:cNvSpPr>
                  <p:nvPr/>
                </p:nvSpPr>
                <p:spPr bwMode="auto">
                  <a:xfrm>
                    <a:off x="240"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36" name="Oval 60"/>
                  <p:cNvSpPr>
                    <a:spLocks noChangeArrowheads="1"/>
                  </p:cNvSpPr>
                  <p:nvPr/>
                </p:nvSpPr>
                <p:spPr bwMode="auto">
                  <a:xfrm>
                    <a:off x="294"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37" name="Oval 61"/>
                  <p:cNvSpPr>
                    <a:spLocks noChangeArrowheads="1"/>
                  </p:cNvSpPr>
                  <p:nvPr/>
                </p:nvSpPr>
                <p:spPr bwMode="auto">
                  <a:xfrm>
                    <a:off x="348"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grpSp>
        <p:grpSp>
          <p:nvGrpSpPr>
            <p:cNvPr id="83982" name="Group 62"/>
            <p:cNvGrpSpPr>
              <a:grpSpLocks/>
            </p:cNvGrpSpPr>
            <p:nvPr/>
          </p:nvGrpSpPr>
          <p:grpSpPr bwMode="auto">
            <a:xfrm>
              <a:off x="144" y="1680"/>
              <a:ext cx="1683" cy="634"/>
              <a:chOff x="144" y="1680"/>
              <a:chExt cx="1683" cy="634"/>
            </a:xfrm>
          </p:grpSpPr>
          <p:sp>
            <p:nvSpPr>
              <p:cNvPr id="83998" name="Rectangle 63"/>
              <p:cNvSpPr>
                <a:spLocks noChangeArrowheads="1"/>
              </p:cNvSpPr>
              <p:nvPr/>
            </p:nvSpPr>
            <p:spPr bwMode="auto">
              <a:xfrm>
                <a:off x="150" y="2068"/>
                <a:ext cx="1662" cy="246"/>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3999" name="Rectangle 64" descr="Newsprint"/>
              <p:cNvSpPr>
                <a:spLocks noChangeArrowheads="1"/>
              </p:cNvSpPr>
              <p:nvPr/>
            </p:nvSpPr>
            <p:spPr bwMode="auto">
              <a:xfrm>
                <a:off x="150" y="1966"/>
                <a:ext cx="1662" cy="102"/>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00" name="Rectangle 65"/>
              <p:cNvSpPr>
                <a:spLocks noChangeArrowheads="1"/>
              </p:cNvSpPr>
              <p:nvPr/>
            </p:nvSpPr>
            <p:spPr bwMode="auto">
              <a:xfrm>
                <a:off x="150" y="1919"/>
                <a:ext cx="1662" cy="4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01" name="Freeform 66"/>
              <p:cNvSpPr>
                <a:spLocks/>
              </p:cNvSpPr>
              <p:nvPr/>
            </p:nvSpPr>
            <p:spPr bwMode="auto">
              <a:xfrm>
                <a:off x="144" y="1680"/>
                <a:ext cx="1680" cy="192"/>
              </a:xfrm>
              <a:custGeom>
                <a:avLst/>
                <a:gdLst>
                  <a:gd name="T0" fmla="*/ 192 w 1680"/>
                  <a:gd name="T1" fmla="*/ 0 h 192"/>
                  <a:gd name="T2" fmla="*/ 1680 w 1680"/>
                  <a:gd name="T3" fmla="*/ 0 h 192"/>
                  <a:gd name="T4" fmla="*/ 1680 w 1680"/>
                  <a:gd name="T5" fmla="*/ 192 h 192"/>
                  <a:gd name="T6" fmla="*/ 1440 w 1680"/>
                  <a:gd name="T7" fmla="*/ 192 h 192"/>
                  <a:gd name="T8" fmla="*/ 1440 w 1680"/>
                  <a:gd name="T9" fmla="*/ 96 h 192"/>
                  <a:gd name="T10" fmla="*/ 1200 w 1680"/>
                  <a:gd name="T11" fmla="*/ 96 h 192"/>
                  <a:gd name="T12" fmla="*/ 1200 w 1680"/>
                  <a:gd name="T13" fmla="*/ 192 h 192"/>
                  <a:gd name="T14" fmla="*/ 912 w 1680"/>
                  <a:gd name="T15" fmla="*/ 192 h 192"/>
                  <a:gd name="T16" fmla="*/ 912 w 1680"/>
                  <a:gd name="T17" fmla="*/ 96 h 192"/>
                  <a:gd name="T18" fmla="*/ 672 w 1680"/>
                  <a:gd name="T19" fmla="*/ 96 h 192"/>
                  <a:gd name="T20" fmla="*/ 672 w 1680"/>
                  <a:gd name="T21" fmla="*/ 192 h 192"/>
                  <a:gd name="T22" fmla="*/ 384 w 1680"/>
                  <a:gd name="T23" fmla="*/ 192 h 192"/>
                  <a:gd name="T24" fmla="*/ 384 w 1680"/>
                  <a:gd name="T25" fmla="*/ 96 h 192"/>
                  <a:gd name="T26" fmla="*/ 192 w 1680"/>
                  <a:gd name="T27" fmla="*/ 96 h 192"/>
                  <a:gd name="T28" fmla="*/ 192 w 1680"/>
                  <a:gd name="T29" fmla="*/ 192 h 192"/>
                  <a:gd name="T30" fmla="*/ 0 w 1680"/>
                  <a:gd name="T31" fmla="*/ 192 h 192"/>
                  <a:gd name="T32" fmla="*/ 0 w 1680"/>
                  <a:gd name="T33" fmla="*/ 0 h 192"/>
                  <a:gd name="T34" fmla="*/ 192 w 1680"/>
                  <a:gd name="T35" fmla="*/ 0 h 1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80" h="192">
                    <a:moveTo>
                      <a:pt x="192" y="0"/>
                    </a:moveTo>
                    <a:lnTo>
                      <a:pt x="1680" y="0"/>
                    </a:lnTo>
                    <a:lnTo>
                      <a:pt x="1680" y="192"/>
                    </a:lnTo>
                    <a:lnTo>
                      <a:pt x="1440" y="192"/>
                    </a:lnTo>
                    <a:lnTo>
                      <a:pt x="1440" y="96"/>
                    </a:lnTo>
                    <a:lnTo>
                      <a:pt x="1200" y="96"/>
                    </a:lnTo>
                    <a:lnTo>
                      <a:pt x="1200" y="192"/>
                    </a:lnTo>
                    <a:lnTo>
                      <a:pt x="912" y="192"/>
                    </a:lnTo>
                    <a:lnTo>
                      <a:pt x="912" y="96"/>
                    </a:lnTo>
                    <a:lnTo>
                      <a:pt x="672" y="96"/>
                    </a:lnTo>
                    <a:lnTo>
                      <a:pt x="672" y="192"/>
                    </a:lnTo>
                    <a:lnTo>
                      <a:pt x="384" y="192"/>
                    </a:lnTo>
                    <a:lnTo>
                      <a:pt x="384" y="96"/>
                    </a:lnTo>
                    <a:lnTo>
                      <a:pt x="192" y="96"/>
                    </a:lnTo>
                    <a:lnTo>
                      <a:pt x="192" y="192"/>
                    </a:lnTo>
                    <a:lnTo>
                      <a:pt x="0" y="192"/>
                    </a:lnTo>
                    <a:lnTo>
                      <a:pt x="0" y="0"/>
                    </a:lnTo>
                    <a:lnTo>
                      <a:pt x="192" y="0"/>
                    </a:lnTo>
                    <a:close/>
                  </a:path>
                </a:pathLst>
              </a:custGeom>
              <a:solidFill>
                <a:srgbClr val="FFCC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84002" name="Group 67"/>
              <p:cNvGrpSpPr>
                <a:grpSpLocks/>
              </p:cNvGrpSpPr>
              <p:nvPr/>
            </p:nvGrpSpPr>
            <p:grpSpPr bwMode="auto">
              <a:xfrm>
                <a:off x="159" y="1875"/>
                <a:ext cx="1668" cy="48"/>
                <a:chOff x="159" y="1299"/>
                <a:chExt cx="1668" cy="48"/>
              </a:xfrm>
            </p:grpSpPr>
            <p:grpSp>
              <p:nvGrpSpPr>
                <p:cNvPr id="84003" name="Group 68"/>
                <p:cNvGrpSpPr>
                  <a:grpSpLocks/>
                </p:cNvGrpSpPr>
                <p:nvPr/>
              </p:nvGrpSpPr>
              <p:grpSpPr bwMode="auto">
                <a:xfrm>
                  <a:off x="159" y="1299"/>
                  <a:ext cx="156" cy="48"/>
                  <a:chOff x="240" y="1536"/>
                  <a:chExt cx="156" cy="48"/>
                </a:xfrm>
              </p:grpSpPr>
              <p:sp>
                <p:nvSpPr>
                  <p:cNvPr id="84025" name="Oval 69"/>
                  <p:cNvSpPr>
                    <a:spLocks noChangeArrowheads="1"/>
                  </p:cNvSpPr>
                  <p:nvPr/>
                </p:nvSpPr>
                <p:spPr bwMode="auto">
                  <a:xfrm>
                    <a:off x="240"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26" name="Oval 70"/>
                  <p:cNvSpPr>
                    <a:spLocks noChangeArrowheads="1"/>
                  </p:cNvSpPr>
                  <p:nvPr/>
                </p:nvSpPr>
                <p:spPr bwMode="auto">
                  <a:xfrm>
                    <a:off x="294"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27" name="Oval 71"/>
                  <p:cNvSpPr>
                    <a:spLocks noChangeArrowheads="1"/>
                  </p:cNvSpPr>
                  <p:nvPr/>
                </p:nvSpPr>
                <p:spPr bwMode="auto">
                  <a:xfrm>
                    <a:off x="348"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84004" name="Group 72"/>
                <p:cNvGrpSpPr>
                  <a:grpSpLocks/>
                </p:cNvGrpSpPr>
                <p:nvPr/>
              </p:nvGrpSpPr>
              <p:grpSpPr bwMode="auto">
                <a:xfrm>
                  <a:off x="543" y="1299"/>
                  <a:ext cx="252" cy="48"/>
                  <a:chOff x="432" y="1725"/>
                  <a:chExt cx="252" cy="48"/>
                </a:xfrm>
              </p:grpSpPr>
              <p:sp>
                <p:nvSpPr>
                  <p:cNvPr id="84019" name="Oval 73"/>
                  <p:cNvSpPr>
                    <a:spLocks noChangeArrowheads="1"/>
                  </p:cNvSpPr>
                  <p:nvPr/>
                </p:nvSpPr>
                <p:spPr bwMode="auto">
                  <a:xfrm>
                    <a:off x="588" y="1725"/>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20" name="Oval 74"/>
                  <p:cNvSpPr>
                    <a:spLocks noChangeArrowheads="1"/>
                  </p:cNvSpPr>
                  <p:nvPr/>
                </p:nvSpPr>
                <p:spPr bwMode="auto">
                  <a:xfrm>
                    <a:off x="636" y="1725"/>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84021" name="Group 75"/>
                  <p:cNvGrpSpPr>
                    <a:grpSpLocks/>
                  </p:cNvGrpSpPr>
                  <p:nvPr/>
                </p:nvGrpSpPr>
                <p:grpSpPr bwMode="auto">
                  <a:xfrm>
                    <a:off x="432" y="1725"/>
                    <a:ext cx="156" cy="48"/>
                    <a:chOff x="240" y="1536"/>
                    <a:chExt cx="156" cy="48"/>
                  </a:xfrm>
                </p:grpSpPr>
                <p:sp>
                  <p:nvSpPr>
                    <p:cNvPr id="84022" name="Oval 76"/>
                    <p:cNvSpPr>
                      <a:spLocks noChangeArrowheads="1"/>
                    </p:cNvSpPr>
                    <p:nvPr/>
                  </p:nvSpPr>
                  <p:spPr bwMode="auto">
                    <a:xfrm>
                      <a:off x="240"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23" name="Oval 77"/>
                    <p:cNvSpPr>
                      <a:spLocks noChangeArrowheads="1"/>
                    </p:cNvSpPr>
                    <p:nvPr/>
                  </p:nvSpPr>
                  <p:spPr bwMode="auto">
                    <a:xfrm>
                      <a:off x="294"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24" name="Oval 78"/>
                    <p:cNvSpPr>
                      <a:spLocks noChangeArrowheads="1"/>
                    </p:cNvSpPr>
                    <p:nvPr/>
                  </p:nvSpPr>
                  <p:spPr bwMode="auto">
                    <a:xfrm>
                      <a:off x="348"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84005" name="Group 79"/>
                <p:cNvGrpSpPr>
                  <a:grpSpLocks/>
                </p:cNvGrpSpPr>
                <p:nvPr/>
              </p:nvGrpSpPr>
              <p:grpSpPr bwMode="auto">
                <a:xfrm>
                  <a:off x="1071" y="1299"/>
                  <a:ext cx="252" cy="48"/>
                  <a:chOff x="432" y="1725"/>
                  <a:chExt cx="252" cy="48"/>
                </a:xfrm>
              </p:grpSpPr>
              <p:sp>
                <p:nvSpPr>
                  <p:cNvPr id="84013" name="Oval 80"/>
                  <p:cNvSpPr>
                    <a:spLocks noChangeArrowheads="1"/>
                  </p:cNvSpPr>
                  <p:nvPr/>
                </p:nvSpPr>
                <p:spPr bwMode="auto">
                  <a:xfrm>
                    <a:off x="588" y="1725"/>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14" name="Oval 81"/>
                  <p:cNvSpPr>
                    <a:spLocks noChangeArrowheads="1"/>
                  </p:cNvSpPr>
                  <p:nvPr/>
                </p:nvSpPr>
                <p:spPr bwMode="auto">
                  <a:xfrm>
                    <a:off x="636" y="1725"/>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84015" name="Group 82"/>
                  <p:cNvGrpSpPr>
                    <a:grpSpLocks/>
                  </p:cNvGrpSpPr>
                  <p:nvPr/>
                </p:nvGrpSpPr>
                <p:grpSpPr bwMode="auto">
                  <a:xfrm>
                    <a:off x="432" y="1725"/>
                    <a:ext cx="156" cy="48"/>
                    <a:chOff x="240" y="1536"/>
                    <a:chExt cx="156" cy="48"/>
                  </a:xfrm>
                </p:grpSpPr>
                <p:sp>
                  <p:nvSpPr>
                    <p:cNvPr id="84016" name="Oval 83"/>
                    <p:cNvSpPr>
                      <a:spLocks noChangeArrowheads="1"/>
                    </p:cNvSpPr>
                    <p:nvPr/>
                  </p:nvSpPr>
                  <p:spPr bwMode="auto">
                    <a:xfrm>
                      <a:off x="240"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17" name="Oval 84"/>
                    <p:cNvSpPr>
                      <a:spLocks noChangeArrowheads="1"/>
                    </p:cNvSpPr>
                    <p:nvPr/>
                  </p:nvSpPr>
                  <p:spPr bwMode="auto">
                    <a:xfrm>
                      <a:off x="294"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18" name="Oval 85"/>
                    <p:cNvSpPr>
                      <a:spLocks noChangeArrowheads="1"/>
                    </p:cNvSpPr>
                    <p:nvPr/>
                  </p:nvSpPr>
                  <p:spPr bwMode="auto">
                    <a:xfrm>
                      <a:off x="348"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84006" name="Group 86"/>
                <p:cNvGrpSpPr>
                  <a:grpSpLocks/>
                </p:cNvGrpSpPr>
                <p:nvPr/>
              </p:nvGrpSpPr>
              <p:grpSpPr bwMode="auto">
                <a:xfrm>
                  <a:off x="1575" y="1299"/>
                  <a:ext cx="252" cy="48"/>
                  <a:chOff x="432" y="1725"/>
                  <a:chExt cx="252" cy="48"/>
                </a:xfrm>
              </p:grpSpPr>
              <p:sp>
                <p:nvSpPr>
                  <p:cNvPr id="84007" name="Oval 87"/>
                  <p:cNvSpPr>
                    <a:spLocks noChangeArrowheads="1"/>
                  </p:cNvSpPr>
                  <p:nvPr/>
                </p:nvSpPr>
                <p:spPr bwMode="auto">
                  <a:xfrm>
                    <a:off x="588" y="1725"/>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08" name="Oval 88"/>
                  <p:cNvSpPr>
                    <a:spLocks noChangeArrowheads="1"/>
                  </p:cNvSpPr>
                  <p:nvPr/>
                </p:nvSpPr>
                <p:spPr bwMode="auto">
                  <a:xfrm>
                    <a:off x="636" y="1725"/>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84009" name="Group 89"/>
                  <p:cNvGrpSpPr>
                    <a:grpSpLocks/>
                  </p:cNvGrpSpPr>
                  <p:nvPr/>
                </p:nvGrpSpPr>
                <p:grpSpPr bwMode="auto">
                  <a:xfrm>
                    <a:off x="432" y="1725"/>
                    <a:ext cx="156" cy="48"/>
                    <a:chOff x="240" y="1536"/>
                    <a:chExt cx="156" cy="48"/>
                  </a:xfrm>
                </p:grpSpPr>
                <p:sp>
                  <p:nvSpPr>
                    <p:cNvPr id="84010" name="Oval 90"/>
                    <p:cNvSpPr>
                      <a:spLocks noChangeArrowheads="1"/>
                    </p:cNvSpPr>
                    <p:nvPr/>
                  </p:nvSpPr>
                  <p:spPr bwMode="auto">
                    <a:xfrm>
                      <a:off x="240"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11" name="Oval 91"/>
                    <p:cNvSpPr>
                      <a:spLocks noChangeArrowheads="1"/>
                    </p:cNvSpPr>
                    <p:nvPr/>
                  </p:nvSpPr>
                  <p:spPr bwMode="auto">
                    <a:xfrm>
                      <a:off x="294"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4012" name="Oval 92"/>
                    <p:cNvSpPr>
                      <a:spLocks noChangeArrowheads="1"/>
                    </p:cNvSpPr>
                    <p:nvPr/>
                  </p:nvSpPr>
                  <p:spPr bwMode="auto">
                    <a:xfrm>
                      <a:off x="348" y="1536"/>
                      <a:ext cx="48" cy="4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grpSp>
        </p:grpSp>
        <p:grpSp>
          <p:nvGrpSpPr>
            <p:cNvPr id="83983" name="Group 93"/>
            <p:cNvGrpSpPr>
              <a:grpSpLocks/>
            </p:cNvGrpSpPr>
            <p:nvPr/>
          </p:nvGrpSpPr>
          <p:grpSpPr bwMode="auto">
            <a:xfrm>
              <a:off x="144" y="3425"/>
              <a:ext cx="1662" cy="395"/>
              <a:chOff x="190" y="3415"/>
              <a:chExt cx="1662" cy="395"/>
            </a:xfrm>
          </p:grpSpPr>
          <p:sp>
            <p:nvSpPr>
              <p:cNvPr id="83985" name="Rectangle 94"/>
              <p:cNvSpPr>
                <a:spLocks noChangeArrowheads="1"/>
              </p:cNvSpPr>
              <p:nvPr/>
            </p:nvSpPr>
            <p:spPr bwMode="auto">
              <a:xfrm>
                <a:off x="190" y="3564"/>
                <a:ext cx="1662" cy="246"/>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83986" name="Group 95"/>
              <p:cNvGrpSpPr>
                <a:grpSpLocks/>
              </p:cNvGrpSpPr>
              <p:nvPr/>
            </p:nvGrpSpPr>
            <p:grpSpPr bwMode="auto">
              <a:xfrm>
                <a:off x="190" y="3415"/>
                <a:ext cx="162" cy="149"/>
                <a:chOff x="190" y="3415"/>
                <a:chExt cx="1662" cy="149"/>
              </a:xfrm>
            </p:grpSpPr>
            <p:sp>
              <p:nvSpPr>
                <p:cNvPr id="83996" name="Rectangle 96" descr="Newsprint"/>
                <p:cNvSpPr>
                  <a:spLocks noChangeArrowheads="1"/>
                </p:cNvSpPr>
                <p:nvPr/>
              </p:nvSpPr>
              <p:spPr bwMode="auto">
                <a:xfrm>
                  <a:off x="190" y="3462"/>
                  <a:ext cx="1662" cy="102"/>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3997" name="Rectangle 97"/>
                <p:cNvSpPr>
                  <a:spLocks noChangeArrowheads="1"/>
                </p:cNvSpPr>
                <p:nvPr/>
              </p:nvSpPr>
              <p:spPr bwMode="auto">
                <a:xfrm>
                  <a:off x="190" y="3415"/>
                  <a:ext cx="1662" cy="4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83987" name="Group 98"/>
              <p:cNvGrpSpPr>
                <a:grpSpLocks/>
              </p:cNvGrpSpPr>
              <p:nvPr/>
            </p:nvGrpSpPr>
            <p:grpSpPr bwMode="auto">
              <a:xfrm>
                <a:off x="580" y="3417"/>
                <a:ext cx="254" cy="149"/>
                <a:chOff x="190" y="3415"/>
                <a:chExt cx="1662" cy="149"/>
              </a:xfrm>
            </p:grpSpPr>
            <p:sp>
              <p:nvSpPr>
                <p:cNvPr id="83994" name="Rectangle 99" descr="Newsprint"/>
                <p:cNvSpPr>
                  <a:spLocks noChangeArrowheads="1"/>
                </p:cNvSpPr>
                <p:nvPr/>
              </p:nvSpPr>
              <p:spPr bwMode="auto">
                <a:xfrm>
                  <a:off x="190" y="3462"/>
                  <a:ext cx="1662" cy="102"/>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3995" name="Rectangle 100"/>
                <p:cNvSpPr>
                  <a:spLocks noChangeArrowheads="1"/>
                </p:cNvSpPr>
                <p:nvPr/>
              </p:nvSpPr>
              <p:spPr bwMode="auto">
                <a:xfrm>
                  <a:off x="190" y="3415"/>
                  <a:ext cx="1662" cy="4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83988" name="Group 101"/>
              <p:cNvGrpSpPr>
                <a:grpSpLocks/>
              </p:cNvGrpSpPr>
              <p:nvPr/>
            </p:nvGrpSpPr>
            <p:grpSpPr bwMode="auto">
              <a:xfrm>
                <a:off x="1092" y="3417"/>
                <a:ext cx="246" cy="149"/>
                <a:chOff x="190" y="3415"/>
                <a:chExt cx="1662" cy="149"/>
              </a:xfrm>
            </p:grpSpPr>
            <p:sp>
              <p:nvSpPr>
                <p:cNvPr id="83992" name="Rectangle 102" descr="Newsprint"/>
                <p:cNvSpPr>
                  <a:spLocks noChangeArrowheads="1"/>
                </p:cNvSpPr>
                <p:nvPr/>
              </p:nvSpPr>
              <p:spPr bwMode="auto">
                <a:xfrm>
                  <a:off x="190" y="3462"/>
                  <a:ext cx="1662" cy="102"/>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3993" name="Rectangle 103"/>
                <p:cNvSpPr>
                  <a:spLocks noChangeArrowheads="1"/>
                </p:cNvSpPr>
                <p:nvPr/>
              </p:nvSpPr>
              <p:spPr bwMode="auto">
                <a:xfrm>
                  <a:off x="190" y="3415"/>
                  <a:ext cx="1662" cy="4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83989" name="Group 104"/>
              <p:cNvGrpSpPr>
                <a:grpSpLocks/>
              </p:cNvGrpSpPr>
              <p:nvPr/>
            </p:nvGrpSpPr>
            <p:grpSpPr bwMode="auto">
              <a:xfrm>
                <a:off x="1602" y="3415"/>
                <a:ext cx="250" cy="149"/>
                <a:chOff x="190" y="3415"/>
                <a:chExt cx="1662" cy="149"/>
              </a:xfrm>
            </p:grpSpPr>
            <p:sp>
              <p:nvSpPr>
                <p:cNvPr id="83990" name="Rectangle 105" descr="Newsprint"/>
                <p:cNvSpPr>
                  <a:spLocks noChangeArrowheads="1"/>
                </p:cNvSpPr>
                <p:nvPr/>
              </p:nvSpPr>
              <p:spPr bwMode="auto">
                <a:xfrm>
                  <a:off x="190" y="3462"/>
                  <a:ext cx="1662" cy="102"/>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3991" name="Rectangle 106"/>
                <p:cNvSpPr>
                  <a:spLocks noChangeArrowheads="1"/>
                </p:cNvSpPr>
                <p:nvPr/>
              </p:nvSpPr>
              <p:spPr bwMode="auto">
                <a:xfrm>
                  <a:off x="190" y="3415"/>
                  <a:ext cx="1662" cy="4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sp>
          <p:nvSpPr>
            <p:cNvPr id="83984" name="Text Box 107"/>
            <p:cNvSpPr txBox="1">
              <a:spLocks noChangeArrowheads="1"/>
            </p:cNvSpPr>
            <p:nvPr/>
          </p:nvSpPr>
          <p:spPr bwMode="auto">
            <a:xfrm>
              <a:off x="0" y="1326"/>
              <a:ext cx="1792" cy="2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1</a:t>
              </a:r>
              <a:r>
                <a:rPr kumimoji="0" lang="en-US" altLang="en-US" sz="1800" b="0"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18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PDMS</a:t>
              </a: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 template with thiol</a:t>
              </a:r>
            </a:p>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2. Imprint stamp</a:t>
              </a:r>
            </a:p>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3. Transfer molecules</a:t>
              </a:r>
            </a:p>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4. Pattern Transfer</a:t>
              </a:r>
            </a:p>
          </p:txBody>
        </p:sp>
      </p:grpSp>
      <p:pic>
        <p:nvPicPr>
          <p:cNvPr id="83972" name="Picture 108"/>
          <p:cNvPicPr>
            <a:picLocks noChangeAspect="1" noChangeArrowheads="1"/>
          </p:cNvPicPr>
          <p:nvPr/>
        </p:nvPicPr>
        <p:blipFill>
          <a:blip r:embed="rId4">
            <a:extLst>
              <a:ext uri="{28A0092B-C50C-407E-A947-70E740481C1C}">
                <a14:useLocalDpi xmlns:a14="http://schemas.microsoft.com/office/drawing/2010/main" val="0"/>
              </a:ext>
            </a:extLst>
          </a:blip>
          <a:srcRect l="51392" t="27153" r="25941" b="32016"/>
          <a:stretch>
            <a:fillRect/>
          </a:stretch>
        </p:blipFill>
        <p:spPr bwMode="auto">
          <a:xfrm>
            <a:off x="3733800" y="1062038"/>
            <a:ext cx="2638425" cy="383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3" name="Picture 109"/>
          <p:cNvPicPr>
            <a:picLocks noGrp="1" noChangeAspect="1" noChangeArrowheads="1"/>
          </p:cNvPicPr>
          <p:nvPr>
            <p:ph type="body" idx="1"/>
          </p:nvPr>
        </p:nvPicPr>
        <p:blipFill>
          <a:blip r:embed="rId5">
            <a:extLst>
              <a:ext uri="{28A0092B-C50C-407E-A947-70E740481C1C}">
                <a14:useLocalDpi xmlns:a14="http://schemas.microsoft.com/office/drawing/2010/main" val="0"/>
              </a:ext>
            </a:extLst>
          </a:blip>
          <a:srcRect t="66667" r="49980"/>
          <a:stretch>
            <a:fillRect/>
          </a:stretch>
        </p:blipFill>
        <p:spPr bwMode="auto">
          <a:xfrm>
            <a:off x="6400800" y="2667000"/>
            <a:ext cx="2514600" cy="1955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4" name="Picture 110"/>
          <p:cNvPicPr>
            <a:picLocks noChangeAspect="1" noChangeArrowheads="1"/>
          </p:cNvPicPr>
          <p:nvPr/>
        </p:nvPicPr>
        <p:blipFill>
          <a:blip r:embed="rId5">
            <a:extLst>
              <a:ext uri="{28A0092B-C50C-407E-A947-70E740481C1C}">
                <a14:useLocalDpi xmlns:a14="http://schemas.microsoft.com/office/drawing/2010/main" val="0"/>
              </a:ext>
            </a:extLst>
          </a:blip>
          <a:srcRect l="50490" t="69449"/>
          <a:stretch>
            <a:fillRect/>
          </a:stretch>
        </p:blipFill>
        <p:spPr bwMode="auto">
          <a:xfrm>
            <a:off x="6324600" y="862013"/>
            <a:ext cx="2590800" cy="165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975" name="Rectangle 111"/>
          <p:cNvSpPr>
            <a:spLocks noChangeArrowheads="1"/>
          </p:cNvSpPr>
          <p:nvPr/>
        </p:nvSpPr>
        <p:spPr bwMode="auto">
          <a:xfrm>
            <a:off x="3081669" y="6253948"/>
            <a:ext cx="5091113"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Annu. Rev. Mater. Sci. 1998. 28:153–84</a:t>
            </a:r>
          </a:p>
        </p:txBody>
      </p:sp>
      <p:sp>
        <p:nvSpPr>
          <p:cNvPr id="83976" name="Rectangle 112"/>
          <p:cNvSpPr>
            <a:spLocks noChangeArrowheads="1"/>
          </p:cNvSpPr>
          <p:nvPr/>
        </p:nvSpPr>
        <p:spPr bwMode="auto">
          <a:xfrm>
            <a:off x="3183458" y="5796748"/>
            <a:ext cx="49403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Younan</a:t>
            </a:r>
            <a:r>
              <a:rPr kumimoji="0" lang="en-US" alt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Xia and George M. </a:t>
            </a:r>
            <a:r>
              <a:rPr kumimoji="0" lang="en-US" alt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Whitesides</a:t>
            </a:r>
            <a:endParaRPr kumimoji="0" lang="en-US" alt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978033" name="Picture 113" descr="1764_web"/>
          <p:cNvPicPr>
            <a:picLocks noChangeAspect="1" noChangeArrowheads="1"/>
          </p:cNvPicPr>
          <p:nvPr/>
        </p:nvPicPr>
        <p:blipFill>
          <a:blip r:embed="rId6">
            <a:extLst>
              <a:ext uri="{28A0092B-C50C-407E-A947-70E740481C1C}">
                <a14:useLocalDpi xmlns:a14="http://schemas.microsoft.com/office/drawing/2010/main" val="0"/>
              </a:ext>
            </a:extLst>
          </a:blip>
          <a:srcRect b="35284"/>
          <a:stretch>
            <a:fillRect/>
          </a:stretch>
        </p:blipFill>
        <p:spPr bwMode="auto">
          <a:xfrm>
            <a:off x="2667000" y="1981200"/>
            <a:ext cx="3657600" cy="3538538"/>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816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780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Rectangle 2"/>
          <p:cNvSpPr>
            <a:spLocks noChangeArrowheads="1"/>
          </p:cNvSpPr>
          <p:nvPr/>
        </p:nvSpPr>
        <p:spPr bwMode="auto">
          <a:xfrm>
            <a:off x="5638800" y="1905000"/>
            <a:ext cx="1143000" cy="304800"/>
          </a:xfrm>
          <a:prstGeom prst="rect">
            <a:avLst/>
          </a:prstGeom>
          <a:solidFill>
            <a:srgbClr val="FFFF66"/>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pic>
        <p:nvPicPr>
          <p:cNvPr id="130052" name="Picture 3" descr="mask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927100"/>
            <a:ext cx="78486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3" name="Text Box 4"/>
          <p:cNvSpPr txBox="1">
            <a:spLocks noChangeArrowheads="1"/>
          </p:cNvSpPr>
          <p:nvPr/>
        </p:nvSpPr>
        <p:spPr bwMode="auto">
          <a:xfrm>
            <a:off x="1752600" y="184150"/>
            <a:ext cx="7391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3600" b="1" dirty="0">
                <a:solidFill>
                  <a:srgbClr val="0000FF"/>
                </a:solidFill>
                <a:latin typeface="Arial" panose="020B0604020202020204" pitchFamily="34" charset="0"/>
              </a:rPr>
              <a:t>Phase Shifting Principle</a:t>
            </a:r>
          </a:p>
        </p:txBody>
      </p:sp>
      <p:sp>
        <p:nvSpPr>
          <p:cNvPr id="130054" name="Rectangle 5"/>
          <p:cNvSpPr>
            <a:spLocks noChangeArrowheads="1"/>
          </p:cNvSpPr>
          <p:nvPr/>
        </p:nvSpPr>
        <p:spPr bwMode="auto">
          <a:xfrm>
            <a:off x="1143000" y="1066800"/>
            <a:ext cx="1752600" cy="3048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0055" name="Text Box 6"/>
          <p:cNvSpPr txBox="1">
            <a:spLocks noChangeArrowheads="1"/>
          </p:cNvSpPr>
          <p:nvPr/>
        </p:nvSpPr>
        <p:spPr bwMode="auto">
          <a:xfrm>
            <a:off x="1066800" y="1111250"/>
            <a:ext cx="2057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600" b="1">
                <a:latin typeface="Arial" panose="020B0604020202020204" pitchFamily="34" charset="0"/>
              </a:rPr>
              <a:t>Conventional</a:t>
            </a:r>
            <a:r>
              <a:rPr lang="en-US" altLang="en-US" sz="1600">
                <a:latin typeface="Arial" panose="020B0604020202020204" pitchFamily="34" charset="0"/>
              </a:rPr>
              <a:t> </a:t>
            </a:r>
            <a:r>
              <a:rPr lang="en-US" altLang="en-US" sz="1600" b="1">
                <a:latin typeface="Arial" panose="020B0604020202020204" pitchFamily="34" charset="0"/>
              </a:rPr>
              <a:t>Mask</a:t>
            </a:r>
          </a:p>
        </p:txBody>
      </p:sp>
      <p:sp>
        <p:nvSpPr>
          <p:cNvPr id="130056" name="Rectangle 7"/>
          <p:cNvSpPr>
            <a:spLocks noChangeArrowheads="1"/>
          </p:cNvSpPr>
          <p:nvPr/>
        </p:nvSpPr>
        <p:spPr bwMode="auto">
          <a:xfrm>
            <a:off x="5562600" y="1066800"/>
            <a:ext cx="1752600" cy="3048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0057" name="Text Box 8"/>
          <p:cNvSpPr txBox="1">
            <a:spLocks noChangeArrowheads="1"/>
          </p:cNvSpPr>
          <p:nvPr/>
        </p:nvSpPr>
        <p:spPr bwMode="auto">
          <a:xfrm>
            <a:off x="5410200" y="1111250"/>
            <a:ext cx="2514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600" b="1">
                <a:latin typeface="Arial" panose="020B0604020202020204" pitchFamily="34" charset="0"/>
              </a:rPr>
              <a:t>Phase Shifting Mask</a:t>
            </a:r>
          </a:p>
        </p:txBody>
      </p:sp>
      <p:sp>
        <p:nvSpPr>
          <p:cNvPr id="130058" name="Rectangle 9"/>
          <p:cNvSpPr>
            <a:spLocks noChangeArrowheads="1"/>
          </p:cNvSpPr>
          <p:nvPr/>
        </p:nvSpPr>
        <p:spPr bwMode="auto">
          <a:xfrm>
            <a:off x="3810000" y="2743200"/>
            <a:ext cx="762000" cy="3810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0059" name="Text Box 10"/>
          <p:cNvSpPr txBox="1">
            <a:spLocks noChangeArrowheads="1"/>
          </p:cNvSpPr>
          <p:nvPr/>
        </p:nvSpPr>
        <p:spPr bwMode="auto">
          <a:xfrm>
            <a:off x="3581400" y="2711450"/>
            <a:ext cx="1219200" cy="566738"/>
          </a:xfrm>
          <a:prstGeom prst="rect">
            <a:avLst/>
          </a:prstGeom>
          <a:solidFill>
            <a:srgbClr val="000099"/>
          </a:solidFill>
          <a:ln w="9525">
            <a:solidFill>
              <a:schemeClr val="tx1"/>
            </a:solidFill>
            <a:miter lim="800000"/>
            <a:headEnd/>
            <a:tailEnd/>
          </a:ln>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70000"/>
              </a:lnSpc>
              <a:spcBef>
                <a:spcPct val="50000"/>
              </a:spcBef>
              <a:buFontTx/>
              <a:buNone/>
            </a:pPr>
            <a:r>
              <a:rPr lang="en-US" altLang="en-US" sz="1600" b="1">
                <a:solidFill>
                  <a:srgbClr val="FFFF00"/>
                </a:solidFill>
                <a:latin typeface="Arial" panose="020B0604020202020204" pitchFamily="34" charset="0"/>
                <a:sym typeface="Symbol" panose="05050102010706020507" pitchFamily="18" charset="2"/>
              </a:rPr>
              <a:t>Amplitude</a:t>
            </a:r>
          </a:p>
          <a:p>
            <a:pPr algn="ctr" eaLnBrk="1" hangingPunct="1">
              <a:lnSpc>
                <a:spcPct val="70000"/>
              </a:lnSpc>
              <a:spcBef>
                <a:spcPct val="50000"/>
              </a:spcBef>
              <a:buFontTx/>
              <a:buNone/>
            </a:pPr>
            <a:r>
              <a:rPr lang="en-US" altLang="en-US" sz="1600" b="1">
                <a:solidFill>
                  <a:srgbClr val="FFFF00"/>
                </a:solidFill>
                <a:latin typeface="Arial" panose="020B0604020202020204" pitchFamily="34" charset="0"/>
                <a:sym typeface="Symbol" panose="05050102010706020507" pitchFamily="18" charset="2"/>
              </a:rPr>
              <a:t>at Mask</a:t>
            </a:r>
            <a:endParaRPr lang="en-US" altLang="en-US" sz="1600" b="1">
              <a:solidFill>
                <a:srgbClr val="FFFF00"/>
              </a:solidFill>
              <a:latin typeface="Arial" panose="020B0604020202020204" pitchFamily="34" charset="0"/>
            </a:endParaRPr>
          </a:p>
        </p:txBody>
      </p:sp>
      <p:sp>
        <p:nvSpPr>
          <p:cNvPr id="130060" name="Rectangle 11"/>
          <p:cNvSpPr>
            <a:spLocks noChangeArrowheads="1"/>
          </p:cNvSpPr>
          <p:nvPr/>
        </p:nvSpPr>
        <p:spPr bwMode="auto">
          <a:xfrm>
            <a:off x="3733800" y="4724400"/>
            <a:ext cx="914400" cy="3048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0061" name="Text Box 12"/>
          <p:cNvSpPr txBox="1">
            <a:spLocks noChangeArrowheads="1"/>
          </p:cNvSpPr>
          <p:nvPr/>
        </p:nvSpPr>
        <p:spPr bwMode="auto">
          <a:xfrm>
            <a:off x="3429000" y="4541838"/>
            <a:ext cx="1295400" cy="566737"/>
          </a:xfrm>
          <a:prstGeom prst="rect">
            <a:avLst/>
          </a:prstGeom>
          <a:solidFill>
            <a:srgbClr val="000099"/>
          </a:solidFill>
          <a:ln w="9525">
            <a:solidFill>
              <a:schemeClr val="tx1"/>
            </a:solidFill>
            <a:miter lim="800000"/>
            <a:headEnd/>
            <a:tailEnd/>
          </a:ln>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70000"/>
              </a:lnSpc>
              <a:spcBef>
                <a:spcPct val="50000"/>
              </a:spcBef>
              <a:buFontTx/>
              <a:buNone/>
            </a:pPr>
            <a:r>
              <a:rPr lang="en-US" altLang="en-US" sz="1600" b="1">
                <a:solidFill>
                  <a:srgbClr val="FFFF00"/>
                </a:solidFill>
                <a:latin typeface="Arial" panose="020B0604020202020204" pitchFamily="34" charset="0"/>
                <a:sym typeface="Symbol" panose="05050102010706020507" pitchFamily="18" charset="2"/>
              </a:rPr>
              <a:t>Amplitude</a:t>
            </a:r>
          </a:p>
          <a:p>
            <a:pPr algn="ctr" eaLnBrk="1" hangingPunct="1">
              <a:lnSpc>
                <a:spcPct val="70000"/>
              </a:lnSpc>
              <a:spcBef>
                <a:spcPct val="50000"/>
              </a:spcBef>
              <a:buFontTx/>
              <a:buNone/>
            </a:pPr>
            <a:r>
              <a:rPr lang="en-US" altLang="en-US" sz="1600" b="1">
                <a:solidFill>
                  <a:srgbClr val="FFFF00"/>
                </a:solidFill>
                <a:latin typeface="Arial" panose="020B0604020202020204" pitchFamily="34" charset="0"/>
                <a:sym typeface="Symbol" panose="05050102010706020507" pitchFamily="18" charset="2"/>
              </a:rPr>
              <a:t>at Wafer</a:t>
            </a:r>
            <a:endParaRPr lang="en-US" altLang="en-US" sz="1600" b="1">
              <a:solidFill>
                <a:srgbClr val="FFFF00"/>
              </a:solidFill>
              <a:latin typeface="Arial" panose="020B0604020202020204" pitchFamily="34" charset="0"/>
            </a:endParaRPr>
          </a:p>
        </p:txBody>
      </p:sp>
      <p:sp>
        <p:nvSpPr>
          <p:cNvPr id="130062" name="Rectangle 13"/>
          <p:cNvSpPr>
            <a:spLocks noChangeArrowheads="1"/>
          </p:cNvSpPr>
          <p:nvPr/>
        </p:nvSpPr>
        <p:spPr bwMode="auto">
          <a:xfrm>
            <a:off x="3733800" y="5943600"/>
            <a:ext cx="838200" cy="2286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0063" name="Text Box 14"/>
          <p:cNvSpPr txBox="1">
            <a:spLocks noChangeArrowheads="1"/>
          </p:cNvSpPr>
          <p:nvPr/>
        </p:nvSpPr>
        <p:spPr bwMode="auto">
          <a:xfrm>
            <a:off x="3505200" y="5730875"/>
            <a:ext cx="1295400" cy="517525"/>
          </a:xfrm>
          <a:prstGeom prst="rect">
            <a:avLst/>
          </a:prstGeom>
          <a:solidFill>
            <a:srgbClr val="000099"/>
          </a:solidFill>
          <a:ln w="9525">
            <a:solidFill>
              <a:schemeClr val="tx1"/>
            </a:solidFill>
            <a:miter lim="800000"/>
            <a:headEnd/>
            <a:tailEnd/>
          </a:ln>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70000"/>
              </a:lnSpc>
              <a:spcBef>
                <a:spcPct val="50000"/>
              </a:spcBef>
              <a:buFontTx/>
              <a:buNone/>
            </a:pPr>
            <a:r>
              <a:rPr lang="en-US" altLang="en-US" sz="1600" b="1">
                <a:solidFill>
                  <a:srgbClr val="FFFF00"/>
                </a:solidFill>
                <a:latin typeface="Arial" panose="020B0604020202020204" pitchFamily="34" charset="0"/>
                <a:sym typeface="Symbol" panose="05050102010706020507" pitchFamily="18" charset="2"/>
              </a:rPr>
              <a:t>Intensity</a:t>
            </a:r>
          </a:p>
          <a:p>
            <a:pPr algn="ctr" eaLnBrk="1" hangingPunct="1">
              <a:lnSpc>
                <a:spcPct val="50000"/>
              </a:lnSpc>
              <a:spcBef>
                <a:spcPct val="50000"/>
              </a:spcBef>
              <a:buFontTx/>
              <a:buNone/>
            </a:pPr>
            <a:r>
              <a:rPr lang="en-US" altLang="en-US" sz="1600" b="1">
                <a:solidFill>
                  <a:srgbClr val="FFFF00"/>
                </a:solidFill>
                <a:latin typeface="Arial" panose="020B0604020202020204" pitchFamily="34" charset="0"/>
                <a:sym typeface="Symbol" panose="05050102010706020507" pitchFamily="18" charset="2"/>
              </a:rPr>
              <a:t> at Wafer</a:t>
            </a:r>
            <a:endParaRPr lang="en-US" altLang="en-US" sz="1600" b="1">
              <a:solidFill>
                <a:srgbClr val="FFFF00"/>
              </a:solidFill>
              <a:latin typeface="Arial" panose="020B0604020202020204" pitchFamily="34" charset="0"/>
            </a:endParaRPr>
          </a:p>
        </p:txBody>
      </p:sp>
      <p:sp>
        <p:nvSpPr>
          <p:cNvPr id="130064" name="Rectangle 16"/>
          <p:cNvSpPr>
            <a:spLocks noChangeArrowheads="1"/>
          </p:cNvSpPr>
          <p:nvPr/>
        </p:nvSpPr>
        <p:spPr bwMode="auto">
          <a:xfrm>
            <a:off x="4343400" y="2286000"/>
            <a:ext cx="990600" cy="2286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0065" name="Text Box 15"/>
          <p:cNvSpPr txBox="1">
            <a:spLocks noChangeArrowheads="1"/>
          </p:cNvSpPr>
          <p:nvPr/>
        </p:nvSpPr>
        <p:spPr bwMode="auto">
          <a:xfrm>
            <a:off x="4038600" y="2286000"/>
            <a:ext cx="1828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600" b="1">
                <a:latin typeface="Arial" panose="020B0604020202020204" pitchFamily="34" charset="0"/>
              </a:rPr>
              <a:t>Phase Shifter</a:t>
            </a:r>
          </a:p>
        </p:txBody>
      </p:sp>
      <p:sp>
        <p:nvSpPr>
          <p:cNvPr id="130066" name="Line 17"/>
          <p:cNvSpPr>
            <a:spLocks noChangeShapeType="1"/>
          </p:cNvSpPr>
          <p:nvPr/>
        </p:nvSpPr>
        <p:spPr bwMode="auto">
          <a:xfrm>
            <a:off x="5867400" y="16002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0067" name="Line 18"/>
          <p:cNvSpPr>
            <a:spLocks noChangeShapeType="1"/>
          </p:cNvSpPr>
          <p:nvPr/>
        </p:nvSpPr>
        <p:spPr bwMode="auto">
          <a:xfrm>
            <a:off x="5867400" y="2209800"/>
            <a:ext cx="0" cy="30480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30068" name="Text Box 19"/>
          <p:cNvSpPr txBox="1">
            <a:spLocks noChangeArrowheads="1"/>
          </p:cNvSpPr>
          <p:nvPr/>
        </p:nvSpPr>
        <p:spPr bwMode="auto">
          <a:xfrm>
            <a:off x="5715000" y="18732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600" b="1">
                <a:latin typeface="Arial" panose="020B0604020202020204" pitchFamily="34" charset="0"/>
              </a:rPr>
              <a:t>d</a:t>
            </a:r>
          </a:p>
        </p:txBody>
      </p:sp>
      <p:sp>
        <p:nvSpPr>
          <p:cNvPr id="130069" name="Text Box 20"/>
          <p:cNvSpPr txBox="1">
            <a:spLocks noChangeArrowheads="1"/>
          </p:cNvSpPr>
          <p:nvPr/>
        </p:nvSpPr>
        <p:spPr bwMode="auto">
          <a:xfrm>
            <a:off x="6781800" y="3505200"/>
            <a:ext cx="1981200" cy="406400"/>
          </a:xfrm>
          <a:prstGeom prst="rect">
            <a:avLst/>
          </a:prstGeom>
          <a:solidFill>
            <a:srgbClr val="CCECFF"/>
          </a:solidFill>
          <a:ln w="9525">
            <a:solidFill>
              <a:srgbClr val="663300"/>
            </a:solidFill>
            <a:miter lim="800000"/>
            <a:headEnd/>
            <a:tailEnd/>
          </a:ln>
          <a:effectLst>
            <a:outerShdw dist="107763" dir="2700000" algn="ctr" rotWithShape="0">
              <a:schemeClr val="bg2"/>
            </a:outerShdw>
          </a:effec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b="1" dirty="0">
                <a:solidFill>
                  <a:srgbClr val="FF3300"/>
                </a:solidFill>
                <a:latin typeface="Arial" panose="020B0604020202020204" pitchFamily="34" charset="0"/>
              </a:rPr>
              <a:t>d = 0.5</a:t>
            </a:r>
            <a:r>
              <a:rPr lang="en-US" altLang="en-US" sz="2000" b="1" dirty="0">
                <a:solidFill>
                  <a:srgbClr val="FF3300"/>
                </a:solidFill>
                <a:latin typeface="Arial" panose="020B0604020202020204" pitchFamily="34" charset="0"/>
                <a:sym typeface="Symbol" panose="05050102010706020507" pitchFamily="18" charset="2"/>
              </a:rPr>
              <a:t>/(n-1)</a:t>
            </a:r>
            <a:endParaRPr lang="en-US" altLang="en-US" sz="2000" b="1" dirty="0">
              <a:solidFill>
                <a:srgbClr val="FF3300"/>
              </a:solidFill>
              <a:latin typeface="Arial" panose="020B0604020202020204" pitchFamily="34" charset="0"/>
            </a:endParaRPr>
          </a:p>
        </p:txBody>
      </p:sp>
    </p:spTree>
    <p:extLst>
      <p:ext uri="{BB962C8B-B14F-4D97-AF65-F5344CB8AC3E}">
        <p14:creationId xmlns:p14="http://schemas.microsoft.com/office/powerpoint/2010/main" val="31865097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28031"/>
          <a:stretch/>
        </p:blipFill>
        <p:spPr>
          <a:xfrm>
            <a:off x="2514600" y="990600"/>
            <a:ext cx="4162093" cy="5703402"/>
          </a:xfrm>
          <a:prstGeom prst="rect">
            <a:avLst/>
          </a:prstGeom>
        </p:spPr>
      </p:pic>
      <p:sp>
        <p:nvSpPr>
          <p:cNvPr id="3" name="Rectangle 2"/>
          <p:cNvSpPr/>
          <p:nvPr/>
        </p:nvSpPr>
        <p:spPr>
          <a:xfrm>
            <a:off x="2690842" y="100871"/>
            <a:ext cx="4168129" cy="584775"/>
          </a:xfrm>
          <a:prstGeom prst="rect">
            <a:avLst/>
          </a:prstGeom>
        </p:spPr>
        <p:txBody>
          <a:bodyPr wrap="none">
            <a:spAutoFit/>
          </a:bodyPr>
          <a:lstStyle/>
          <a:p>
            <a:pPr>
              <a:spcBef>
                <a:spcPct val="50000"/>
              </a:spcBef>
            </a:pPr>
            <a:r>
              <a:rPr lang="en-US" altLang="en-US" sz="3200" b="1" dirty="0">
                <a:solidFill>
                  <a:srgbClr val="0000FF"/>
                </a:solidFill>
                <a:latin typeface="Arial" panose="020B0604020202020204" pitchFamily="34" charset="0"/>
              </a:rPr>
              <a:t>Phase Shifting </a:t>
            </a:r>
            <a:r>
              <a:rPr lang="en-US" altLang="en-US" sz="3200" b="1" dirty="0" smtClean="0">
                <a:solidFill>
                  <a:srgbClr val="0000FF"/>
                </a:solidFill>
                <a:latin typeface="Arial" panose="020B0604020202020204" pitchFamily="34" charset="0"/>
              </a:rPr>
              <a:t>Mask</a:t>
            </a:r>
            <a:endParaRPr lang="en-US" altLang="en-US" sz="3200" b="1" dirty="0">
              <a:solidFill>
                <a:srgbClr val="0000FF"/>
              </a:solidFill>
              <a:latin typeface="Arial" panose="020B0604020202020204" pitchFamily="34" charset="0"/>
            </a:endParaRPr>
          </a:p>
        </p:txBody>
      </p:sp>
      <p:sp>
        <p:nvSpPr>
          <p:cNvPr id="5" name="Rectangle 4"/>
          <p:cNvSpPr/>
          <p:nvPr/>
        </p:nvSpPr>
        <p:spPr>
          <a:xfrm>
            <a:off x="1295400" y="646711"/>
            <a:ext cx="7620000" cy="1015663"/>
          </a:xfrm>
          <a:prstGeom prst="rect">
            <a:avLst/>
          </a:prstGeom>
        </p:spPr>
        <p:txBody>
          <a:bodyPr wrap="square">
            <a:spAutoFit/>
          </a:bodyPr>
          <a:lstStyle/>
          <a:p>
            <a:r>
              <a:rPr lang="en-US" sz="2000" dirty="0">
                <a:hlinkClick r:id="rId3"/>
              </a:rPr>
              <a:t>https://</a:t>
            </a:r>
            <a:r>
              <a:rPr lang="en-US" sz="2000" dirty="0" smtClean="0">
                <a:hlinkClick r:id="rId3"/>
              </a:rPr>
              <a:t>spie.org/publications/fg06_p78-80_phase-shift_masks</a:t>
            </a:r>
            <a:endParaRPr lang="en-US" sz="2000" dirty="0" smtClean="0"/>
          </a:p>
          <a:p>
            <a:endParaRPr lang="en-US" sz="2000" dirty="0" smtClean="0"/>
          </a:p>
          <a:p>
            <a:endParaRPr lang="en-US" sz="2000" dirty="0"/>
          </a:p>
        </p:txBody>
      </p:sp>
    </p:spTree>
    <p:extLst>
      <p:ext uri="{BB962C8B-B14F-4D97-AF65-F5344CB8AC3E}">
        <p14:creationId xmlns:p14="http://schemas.microsoft.com/office/powerpoint/2010/main" val="27410630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724247" y="1513368"/>
            <a:ext cx="4175047" cy="3721395"/>
            <a:chOff x="1722474" y="1559443"/>
            <a:chExt cx="4175047" cy="3721395"/>
          </a:xfrm>
        </p:grpSpPr>
        <p:sp>
          <p:nvSpPr>
            <p:cNvPr id="2" name="Rectangle 1"/>
            <p:cNvSpPr/>
            <p:nvPr/>
          </p:nvSpPr>
          <p:spPr>
            <a:xfrm>
              <a:off x="1722474" y="1559443"/>
              <a:ext cx="361507" cy="37213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491559" y="1559443"/>
              <a:ext cx="361507" cy="37213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235840" y="1559443"/>
              <a:ext cx="361507" cy="37213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004925" y="1559443"/>
              <a:ext cx="361507" cy="37213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766929" y="1559443"/>
              <a:ext cx="361507" cy="37213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536014" y="1559443"/>
              <a:ext cx="361507" cy="37213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102581" y="1513367"/>
            <a:ext cx="3429889" cy="3721396"/>
            <a:chOff x="2099925" y="1559442"/>
            <a:chExt cx="3429889" cy="3721396"/>
          </a:xfrm>
        </p:grpSpPr>
        <p:sp>
          <p:nvSpPr>
            <p:cNvPr id="9" name="Rectangle 8"/>
            <p:cNvSpPr/>
            <p:nvPr/>
          </p:nvSpPr>
          <p:spPr>
            <a:xfrm>
              <a:off x="2099925" y="1559443"/>
              <a:ext cx="361507" cy="3721395"/>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122236" y="1559442"/>
              <a:ext cx="407578" cy="3721395"/>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627474" y="1559443"/>
              <a:ext cx="361507" cy="3721395"/>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a:off x="6283837" y="1513368"/>
            <a:ext cx="361507" cy="37213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83290" y="404614"/>
            <a:ext cx="6979610" cy="646331"/>
          </a:xfrm>
          <a:prstGeom prst="rect">
            <a:avLst/>
          </a:prstGeom>
        </p:spPr>
        <p:txBody>
          <a:bodyPr wrap="square">
            <a:spAutoFit/>
          </a:bodyPr>
          <a:lstStyle/>
          <a:p>
            <a:pPr lvl="0">
              <a:spcBef>
                <a:spcPct val="50000"/>
              </a:spcBef>
            </a:pPr>
            <a:r>
              <a:rPr lang="en-US" altLang="en-US" sz="3600" b="1" dirty="0" smtClean="0">
                <a:solidFill>
                  <a:srgbClr val="000099"/>
                </a:solidFill>
                <a:latin typeface="Arial" panose="020B0604020202020204" pitchFamily="34" charset="0"/>
              </a:rPr>
              <a:t>Laying out  </a:t>
            </a:r>
            <a:r>
              <a:rPr lang="en-US" altLang="en-US" sz="3600" b="1" dirty="0" err="1" smtClean="0">
                <a:solidFill>
                  <a:srgbClr val="000099"/>
                </a:solidFill>
                <a:latin typeface="Arial" panose="020B0604020202020204" pitchFamily="34" charset="0"/>
              </a:rPr>
              <a:t>Levenson</a:t>
            </a:r>
            <a:r>
              <a:rPr lang="en-US" altLang="en-US" sz="3600" b="1" dirty="0" smtClean="0">
                <a:solidFill>
                  <a:srgbClr val="000099"/>
                </a:solidFill>
                <a:latin typeface="Arial" panose="020B0604020202020204" pitchFamily="34" charset="0"/>
              </a:rPr>
              <a:t> Masks</a:t>
            </a:r>
            <a:endParaRPr lang="en-US" altLang="en-US" sz="3600" b="1" dirty="0">
              <a:solidFill>
                <a:srgbClr val="000099"/>
              </a:solidFill>
              <a:latin typeface="Arial" panose="020B0604020202020204" pitchFamily="34" charset="0"/>
            </a:endParaRPr>
          </a:p>
        </p:txBody>
      </p:sp>
    </p:spTree>
    <p:extLst>
      <p:ext uri="{BB962C8B-B14F-4D97-AF65-F5344CB8AC3E}">
        <p14:creationId xmlns:p14="http://schemas.microsoft.com/office/powerpoint/2010/main" val="283311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6"/>
          <p:cNvSpPr>
            <a:spLocks noChangeArrowheads="1"/>
          </p:cNvSpPr>
          <p:nvPr/>
        </p:nvSpPr>
        <p:spPr bwMode="auto">
          <a:xfrm>
            <a:off x="80963" y="284163"/>
            <a:ext cx="876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600" b="1" dirty="0" err="1">
                <a:solidFill>
                  <a:srgbClr val="0000FF"/>
                </a:solidFill>
                <a:latin typeface="Arial" panose="020B0604020202020204" pitchFamily="34" charset="0"/>
              </a:rPr>
              <a:t>Wavefront</a:t>
            </a:r>
            <a:r>
              <a:rPr lang="en-US" altLang="en-US" sz="3600" b="1" dirty="0">
                <a:solidFill>
                  <a:srgbClr val="0000FF"/>
                </a:solidFill>
                <a:latin typeface="Arial" panose="020B0604020202020204" pitchFamily="34" charset="0"/>
              </a:rPr>
              <a:t> Engineering: Direction</a:t>
            </a:r>
          </a:p>
        </p:txBody>
      </p:sp>
      <p:sp>
        <p:nvSpPr>
          <p:cNvPr id="123908" name="Rectangle 7"/>
          <p:cNvSpPr>
            <a:spLocks noChangeArrowheads="1"/>
          </p:cNvSpPr>
          <p:nvPr/>
        </p:nvSpPr>
        <p:spPr bwMode="auto">
          <a:xfrm>
            <a:off x="585788" y="1917372"/>
            <a:ext cx="5610225"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buFontTx/>
              <a:buNone/>
            </a:pPr>
            <a:r>
              <a:rPr lang="en-US" altLang="en-US" b="1" u="sng" dirty="0">
                <a:solidFill>
                  <a:srgbClr val="FF3300"/>
                </a:solidFill>
                <a:latin typeface="Arial" panose="020B0604020202020204" pitchFamily="34" charset="0"/>
              </a:rPr>
              <a:t>Off-Axis Designs</a:t>
            </a:r>
          </a:p>
          <a:p>
            <a:pPr lvl="1" eaLnBrk="1" hangingPunct="1"/>
            <a:endParaRPr lang="en-US" altLang="en-US" dirty="0">
              <a:latin typeface="Arial" panose="020B0604020202020204" pitchFamily="34" charset="0"/>
            </a:endParaRPr>
          </a:p>
          <a:p>
            <a:pPr lvl="1" eaLnBrk="1" hangingPunct="1"/>
            <a:r>
              <a:rPr lang="en-US" altLang="en-US" dirty="0">
                <a:latin typeface="Arial" panose="020B0604020202020204" pitchFamily="34" charset="0"/>
              </a:rPr>
              <a:t>Annular</a:t>
            </a:r>
          </a:p>
          <a:p>
            <a:pPr lvl="1" eaLnBrk="1" hangingPunct="1"/>
            <a:endParaRPr lang="en-US" altLang="en-US" dirty="0">
              <a:latin typeface="Arial" panose="020B0604020202020204" pitchFamily="34" charset="0"/>
            </a:endParaRPr>
          </a:p>
          <a:p>
            <a:pPr lvl="1" eaLnBrk="1" hangingPunct="1"/>
            <a:r>
              <a:rPr lang="en-US" altLang="en-US" dirty="0">
                <a:latin typeface="Arial" panose="020B0604020202020204" pitchFamily="34" charset="0"/>
              </a:rPr>
              <a:t>Quadrupole</a:t>
            </a:r>
          </a:p>
          <a:p>
            <a:pPr lvl="1" eaLnBrk="1" hangingPunct="1"/>
            <a:endParaRPr lang="en-US" altLang="en-US" dirty="0">
              <a:latin typeface="Arial" panose="020B0604020202020204" pitchFamily="34" charset="0"/>
            </a:endParaRPr>
          </a:p>
          <a:p>
            <a:pPr lvl="1" eaLnBrk="1" hangingPunct="1"/>
            <a:r>
              <a:rPr lang="en-US" altLang="en-US" dirty="0">
                <a:latin typeface="Arial" panose="020B0604020202020204" pitchFamily="34" charset="0"/>
              </a:rPr>
              <a:t>Dipole</a:t>
            </a:r>
          </a:p>
          <a:p>
            <a:pPr lvl="1" eaLnBrk="1" hangingPunct="1"/>
            <a:endParaRPr lang="en-US" altLang="en-US" dirty="0">
              <a:latin typeface="Arial" panose="020B0604020202020204" pitchFamily="34" charset="0"/>
            </a:endParaRPr>
          </a:p>
        </p:txBody>
      </p:sp>
      <p:sp>
        <p:nvSpPr>
          <p:cNvPr id="123909" name="Oval 2"/>
          <p:cNvSpPr>
            <a:spLocks noChangeArrowheads="1"/>
          </p:cNvSpPr>
          <p:nvPr/>
        </p:nvSpPr>
        <p:spPr bwMode="auto">
          <a:xfrm>
            <a:off x="4462463" y="2808889"/>
            <a:ext cx="557212" cy="509588"/>
          </a:xfrm>
          <a:prstGeom prst="ellipse">
            <a:avLst/>
          </a:prstGeom>
          <a:solidFill>
            <a:schemeClr val="tx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23910" name="Oval 3"/>
          <p:cNvSpPr>
            <a:spLocks noChangeArrowheads="1"/>
          </p:cNvSpPr>
          <p:nvPr/>
        </p:nvSpPr>
        <p:spPr bwMode="auto">
          <a:xfrm>
            <a:off x="4491038" y="4869464"/>
            <a:ext cx="557212" cy="509588"/>
          </a:xfrm>
          <a:prstGeom prst="ellipse">
            <a:avLst/>
          </a:prstGeom>
          <a:solidFill>
            <a:schemeClr val="tx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23911" name="Oval 4"/>
          <p:cNvSpPr>
            <a:spLocks noChangeArrowheads="1"/>
          </p:cNvSpPr>
          <p:nvPr/>
        </p:nvSpPr>
        <p:spPr bwMode="auto">
          <a:xfrm>
            <a:off x="5767388" y="3842352"/>
            <a:ext cx="557212" cy="509587"/>
          </a:xfrm>
          <a:prstGeom prst="ellipse">
            <a:avLst/>
          </a:prstGeom>
          <a:solidFill>
            <a:schemeClr val="tx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23912" name="Oval 5"/>
          <p:cNvSpPr>
            <a:spLocks noChangeArrowheads="1"/>
          </p:cNvSpPr>
          <p:nvPr/>
        </p:nvSpPr>
        <p:spPr bwMode="auto">
          <a:xfrm>
            <a:off x="4479925" y="3816952"/>
            <a:ext cx="558800" cy="508000"/>
          </a:xfrm>
          <a:prstGeom prst="ellipse">
            <a:avLst/>
          </a:prstGeom>
          <a:solidFill>
            <a:schemeClr val="tx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23913" name="Oval 8"/>
          <p:cNvSpPr>
            <a:spLocks noChangeArrowheads="1"/>
          </p:cNvSpPr>
          <p:nvPr/>
        </p:nvSpPr>
        <p:spPr bwMode="auto">
          <a:xfrm>
            <a:off x="4511675" y="2854927"/>
            <a:ext cx="457200" cy="417512"/>
          </a:xfrm>
          <a:prstGeom prst="ellipse">
            <a:avLst/>
          </a:prstGeom>
          <a:solidFill>
            <a:srgbClr val="CC99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23914" name="Oval 9"/>
          <p:cNvSpPr>
            <a:spLocks noChangeArrowheads="1"/>
          </p:cNvSpPr>
          <p:nvPr/>
        </p:nvSpPr>
        <p:spPr bwMode="auto">
          <a:xfrm>
            <a:off x="4564063" y="2902552"/>
            <a:ext cx="354012" cy="322262"/>
          </a:xfrm>
          <a:prstGeom prst="ellipse">
            <a:avLst/>
          </a:prstGeom>
          <a:solidFill>
            <a:schemeClr val="tx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23915" name="Oval 10"/>
          <p:cNvSpPr>
            <a:spLocks noChangeArrowheads="1"/>
          </p:cNvSpPr>
          <p:nvPr/>
        </p:nvSpPr>
        <p:spPr bwMode="auto">
          <a:xfrm>
            <a:off x="4583113" y="3936014"/>
            <a:ext cx="100012" cy="92075"/>
          </a:xfrm>
          <a:prstGeom prst="ellipse">
            <a:avLst/>
          </a:prstGeom>
          <a:solidFill>
            <a:srgbClr val="CC99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23916" name="Oval 11"/>
          <p:cNvSpPr>
            <a:spLocks noChangeArrowheads="1"/>
          </p:cNvSpPr>
          <p:nvPr/>
        </p:nvSpPr>
        <p:spPr bwMode="auto">
          <a:xfrm>
            <a:off x="4835525" y="3936014"/>
            <a:ext cx="101600" cy="92075"/>
          </a:xfrm>
          <a:prstGeom prst="ellipse">
            <a:avLst/>
          </a:prstGeom>
          <a:solidFill>
            <a:srgbClr val="CC99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23917" name="Oval 12"/>
          <p:cNvSpPr>
            <a:spLocks noChangeArrowheads="1"/>
          </p:cNvSpPr>
          <p:nvPr/>
        </p:nvSpPr>
        <p:spPr bwMode="auto">
          <a:xfrm>
            <a:off x="4583113" y="4120164"/>
            <a:ext cx="100012" cy="93663"/>
          </a:xfrm>
          <a:prstGeom prst="ellipse">
            <a:avLst/>
          </a:prstGeom>
          <a:solidFill>
            <a:srgbClr val="CC99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23918" name="Oval 13"/>
          <p:cNvSpPr>
            <a:spLocks noChangeArrowheads="1"/>
          </p:cNvSpPr>
          <p:nvPr/>
        </p:nvSpPr>
        <p:spPr bwMode="auto">
          <a:xfrm>
            <a:off x="4835525" y="4120164"/>
            <a:ext cx="101600" cy="93663"/>
          </a:xfrm>
          <a:prstGeom prst="ellipse">
            <a:avLst/>
          </a:prstGeom>
          <a:solidFill>
            <a:srgbClr val="CC99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23919" name="Text Box 14"/>
          <p:cNvSpPr txBox="1">
            <a:spLocks noChangeArrowheads="1"/>
          </p:cNvSpPr>
          <p:nvPr/>
        </p:nvSpPr>
        <p:spPr bwMode="auto">
          <a:xfrm>
            <a:off x="5181600" y="4834539"/>
            <a:ext cx="444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3600" b="1"/>
              <a:t>+</a:t>
            </a:r>
          </a:p>
        </p:txBody>
      </p:sp>
      <p:sp>
        <p:nvSpPr>
          <p:cNvPr id="123920" name="Text Box 15"/>
          <p:cNvSpPr txBox="1">
            <a:spLocks noChangeArrowheads="1"/>
          </p:cNvSpPr>
          <p:nvPr/>
        </p:nvSpPr>
        <p:spPr bwMode="auto">
          <a:xfrm>
            <a:off x="5203825" y="3875689"/>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a:latin typeface="Arial" panose="020B0604020202020204" pitchFamily="34" charset="0"/>
              </a:rPr>
              <a:t>or</a:t>
            </a:r>
          </a:p>
        </p:txBody>
      </p:sp>
      <p:sp>
        <p:nvSpPr>
          <p:cNvPr id="123921" name="Oval 16"/>
          <p:cNvSpPr>
            <a:spLocks noChangeArrowheads="1"/>
          </p:cNvSpPr>
          <p:nvPr/>
        </p:nvSpPr>
        <p:spPr bwMode="auto">
          <a:xfrm>
            <a:off x="5691188" y="4891689"/>
            <a:ext cx="557212" cy="508000"/>
          </a:xfrm>
          <a:prstGeom prst="ellipse">
            <a:avLst/>
          </a:prstGeom>
          <a:solidFill>
            <a:schemeClr val="tx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23922" name="Oval 17"/>
          <p:cNvSpPr>
            <a:spLocks noChangeArrowheads="1"/>
          </p:cNvSpPr>
          <p:nvPr/>
        </p:nvSpPr>
        <p:spPr bwMode="auto">
          <a:xfrm>
            <a:off x="5892800" y="4982177"/>
            <a:ext cx="101600" cy="93662"/>
          </a:xfrm>
          <a:prstGeom prst="ellipse">
            <a:avLst/>
          </a:prstGeom>
          <a:solidFill>
            <a:srgbClr val="CC66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23923" name="Oval 18"/>
          <p:cNvSpPr>
            <a:spLocks noChangeArrowheads="1"/>
          </p:cNvSpPr>
          <p:nvPr/>
        </p:nvSpPr>
        <p:spPr bwMode="auto">
          <a:xfrm>
            <a:off x="5892800" y="5213952"/>
            <a:ext cx="101600" cy="93662"/>
          </a:xfrm>
          <a:prstGeom prst="ellipse">
            <a:avLst/>
          </a:prstGeom>
          <a:solidFill>
            <a:srgbClr val="CC66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23924" name="Oval 19"/>
          <p:cNvSpPr>
            <a:spLocks noChangeArrowheads="1"/>
          </p:cNvSpPr>
          <p:nvPr/>
        </p:nvSpPr>
        <p:spPr bwMode="auto">
          <a:xfrm rot="2367265">
            <a:off x="4881563" y="5083777"/>
            <a:ext cx="100012" cy="92075"/>
          </a:xfrm>
          <a:prstGeom prst="ellipse">
            <a:avLst/>
          </a:prstGeom>
          <a:solidFill>
            <a:srgbClr val="CC66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23925" name="Oval 20"/>
          <p:cNvSpPr>
            <a:spLocks noChangeArrowheads="1"/>
          </p:cNvSpPr>
          <p:nvPr/>
        </p:nvSpPr>
        <p:spPr bwMode="auto">
          <a:xfrm rot="2367265">
            <a:off x="4556125" y="5079014"/>
            <a:ext cx="101600" cy="93663"/>
          </a:xfrm>
          <a:prstGeom prst="ellipse">
            <a:avLst/>
          </a:prstGeom>
          <a:solidFill>
            <a:srgbClr val="CC66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23926" name="Oval 21"/>
          <p:cNvSpPr>
            <a:spLocks noChangeArrowheads="1"/>
          </p:cNvSpPr>
          <p:nvPr/>
        </p:nvSpPr>
        <p:spPr bwMode="auto">
          <a:xfrm>
            <a:off x="5818188" y="3893152"/>
            <a:ext cx="457200" cy="417512"/>
          </a:xfrm>
          <a:prstGeom prst="ellipse">
            <a:avLst/>
          </a:prstGeom>
          <a:solidFill>
            <a:srgbClr val="CC99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23927" name="Oval 22"/>
          <p:cNvSpPr>
            <a:spLocks noChangeArrowheads="1"/>
          </p:cNvSpPr>
          <p:nvPr/>
        </p:nvSpPr>
        <p:spPr bwMode="auto">
          <a:xfrm>
            <a:off x="5868988" y="3940777"/>
            <a:ext cx="354012" cy="322262"/>
          </a:xfrm>
          <a:prstGeom prst="ellipse">
            <a:avLst/>
          </a:prstGeom>
          <a:solidFill>
            <a:schemeClr val="tx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23928" name="Freeform 23"/>
          <p:cNvSpPr>
            <a:spLocks/>
          </p:cNvSpPr>
          <p:nvPr/>
        </p:nvSpPr>
        <p:spPr bwMode="auto">
          <a:xfrm>
            <a:off x="5789613" y="3989989"/>
            <a:ext cx="155575" cy="227013"/>
          </a:xfrm>
          <a:custGeom>
            <a:avLst/>
            <a:gdLst>
              <a:gd name="T0" fmla="*/ 2147483647 w 148"/>
              <a:gd name="T1" fmla="*/ 0 h 236"/>
              <a:gd name="T2" fmla="*/ 2147483647 w 148"/>
              <a:gd name="T3" fmla="*/ 2147483647 h 236"/>
              <a:gd name="T4" fmla="*/ 2147483647 w 148"/>
              <a:gd name="T5" fmla="*/ 2147483647 h 236"/>
              <a:gd name="T6" fmla="*/ 2147483647 w 148"/>
              <a:gd name="T7" fmla="*/ 2147483647 h 236"/>
              <a:gd name="T8" fmla="*/ 0 w 148"/>
              <a:gd name="T9" fmla="*/ 2147483647 h 236"/>
              <a:gd name="T10" fmla="*/ 2147483647 w 148"/>
              <a:gd name="T11" fmla="*/ 0 h 236"/>
              <a:gd name="T12" fmla="*/ 0 60000 65536"/>
              <a:gd name="T13" fmla="*/ 0 60000 65536"/>
              <a:gd name="T14" fmla="*/ 0 60000 65536"/>
              <a:gd name="T15" fmla="*/ 0 60000 65536"/>
              <a:gd name="T16" fmla="*/ 0 60000 65536"/>
              <a:gd name="T17" fmla="*/ 0 60000 65536"/>
              <a:gd name="T18" fmla="*/ 0 w 148"/>
              <a:gd name="T19" fmla="*/ 0 h 236"/>
              <a:gd name="T20" fmla="*/ 148 w 148"/>
              <a:gd name="T21" fmla="*/ 236 h 236"/>
            </a:gdLst>
            <a:ahLst/>
            <a:cxnLst>
              <a:cxn ang="T12">
                <a:pos x="T0" y="T1"/>
              </a:cxn>
              <a:cxn ang="T13">
                <a:pos x="T2" y="T3"/>
              </a:cxn>
              <a:cxn ang="T14">
                <a:pos x="T4" y="T5"/>
              </a:cxn>
              <a:cxn ang="T15">
                <a:pos x="T6" y="T7"/>
              </a:cxn>
              <a:cxn ang="T16">
                <a:pos x="T8" y="T9"/>
              </a:cxn>
              <a:cxn ang="T17">
                <a:pos x="T10" y="T11"/>
              </a:cxn>
            </a:cxnLst>
            <a:rect l="T18" t="T19" r="T20" b="T21"/>
            <a:pathLst>
              <a:path w="148" h="236">
                <a:moveTo>
                  <a:pt x="32" y="0"/>
                </a:moveTo>
                <a:lnTo>
                  <a:pt x="148" y="64"/>
                </a:lnTo>
                <a:lnTo>
                  <a:pt x="148" y="164"/>
                </a:lnTo>
                <a:lnTo>
                  <a:pt x="36" y="236"/>
                </a:lnTo>
                <a:lnTo>
                  <a:pt x="0" y="112"/>
                </a:lnTo>
                <a:lnTo>
                  <a:pt x="3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29" name="Freeform 24"/>
          <p:cNvSpPr>
            <a:spLocks/>
          </p:cNvSpPr>
          <p:nvPr/>
        </p:nvSpPr>
        <p:spPr bwMode="auto">
          <a:xfrm flipH="1">
            <a:off x="6145213" y="3989989"/>
            <a:ext cx="153987" cy="227013"/>
          </a:xfrm>
          <a:custGeom>
            <a:avLst/>
            <a:gdLst>
              <a:gd name="T0" fmla="*/ 2147483647 w 148"/>
              <a:gd name="T1" fmla="*/ 0 h 236"/>
              <a:gd name="T2" fmla="*/ 2147483647 w 148"/>
              <a:gd name="T3" fmla="*/ 2147483647 h 236"/>
              <a:gd name="T4" fmla="*/ 2147483647 w 148"/>
              <a:gd name="T5" fmla="*/ 2147483647 h 236"/>
              <a:gd name="T6" fmla="*/ 2147483647 w 148"/>
              <a:gd name="T7" fmla="*/ 2147483647 h 236"/>
              <a:gd name="T8" fmla="*/ 0 w 148"/>
              <a:gd name="T9" fmla="*/ 2147483647 h 236"/>
              <a:gd name="T10" fmla="*/ 2147483647 w 148"/>
              <a:gd name="T11" fmla="*/ 0 h 236"/>
              <a:gd name="T12" fmla="*/ 0 60000 65536"/>
              <a:gd name="T13" fmla="*/ 0 60000 65536"/>
              <a:gd name="T14" fmla="*/ 0 60000 65536"/>
              <a:gd name="T15" fmla="*/ 0 60000 65536"/>
              <a:gd name="T16" fmla="*/ 0 60000 65536"/>
              <a:gd name="T17" fmla="*/ 0 60000 65536"/>
              <a:gd name="T18" fmla="*/ 0 w 148"/>
              <a:gd name="T19" fmla="*/ 0 h 236"/>
              <a:gd name="T20" fmla="*/ 148 w 148"/>
              <a:gd name="T21" fmla="*/ 236 h 236"/>
            </a:gdLst>
            <a:ahLst/>
            <a:cxnLst>
              <a:cxn ang="T12">
                <a:pos x="T0" y="T1"/>
              </a:cxn>
              <a:cxn ang="T13">
                <a:pos x="T2" y="T3"/>
              </a:cxn>
              <a:cxn ang="T14">
                <a:pos x="T4" y="T5"/>
              </a:cxn>
              <a:cxn ang="T15">
                <a:pos x="T6" y="T7"/>
              </a:cxn>
              <a:cxn ang="T16">
                <a:pos x="T8" y="T9"/>
              </a:cxn>
              <a:cxn ang="T17">
                <a:pos x="T10" y="T11"/>
              </a:cxn>
            </a:cxnLst>
            <a:rect l="T18" t="T19" r="T20" b="T21"/>
            <a:pathLst>
              <a:path w="148" h="236">
                <a:moveTo>
                  <a:pt x="32" y="0"/>
                </a:moveTo>
                <a:lnTo>
                  <a:pt x="148" y="64"/>
                </a:lnTo>
                <a:lnTo>
                  <a:pt x="148" y="164"/>
                </a:lnTo>
                <a:lnTo>
                  <a:pt x="36" y="236"/>
                </a:lnTo>
                <a:lnTo>
                  <a:pt x="0" y="112"/>
                </a:lnTo>
                <a:lnTo>
                  <a:pt x="3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30" name="Freeform 25"/>
          <p:cNvSpPr>
            <a:spLocks/>
          </p:cNvSpPr>
          <p:nvPr/>
        </p:nvSpPr>
        <p:spPr bwMode="auto">
          <a:xfrm rot="5400000" flipH="1">
            <a:off x="5972175" y="4140802"/>
            <a:ext cx="142875" cy="247650"/>
          </a:xfrm>
          <a:custGeom>
            <a:avLst/>
            <a:gdLst>
              <a:gd name="T0" fmla="*/ 2147483647 w 148"/>
              <a:gd name="T1" fmla="*/ 0 h 236"/>
              <a:gd name="T2" fmla="*/ 2147483647 w 148"/>
              <a:gd name="T3" fmla="*/ 2147483647 h 236"/>
              <a:gd name="T4" fmla="*/ 2147483647 w 148"/>
              <a:gd name="T5" fmla="*/ 2147483647 h 236"/>
              <a:gd name="T6" fmla="*/ 2147483647 w 148"/>
              <a:gd name="T7" fmla="*/ 2147483647 h 236"/>
              <a:gd name="T8" fmla="*/ 0 w 148"/>
              <a:gd name="T9" fmla="*/ 2147483647 h 236"/>
              <a:gd name="T10" fmla="*/ 2147483647 w 148"/>
              <a:gd name="T11" fmla="*/ 0 h 236"/>
              <a:gd name="T12" fmla="*/ 0 60000 65536"/>
              <a:gd name="T13" fmla="*/ 0 60000 65536"/>
              <a:gd name="T14" fmla="*/ 0 60000 65536"/>
              <a:gd name="T15" fmla="*/ 0 60000 65536"/>
              <a:gd name="T16" fmla="*/ 0 60000 65536"/>
              <a:gd name="T17" fmla="*/ 0 60000 65536"/>
              <a:gd name="T18" fmla="*/ 0 w 148"/>
              <a:gd name="T19" fmla="*/ 0 h 236"/>
              <a:gd name="T20" fmla="*/ 148 w 148"/>
              <a:gd name="T21" fmla="*/ 236 h 236"/>
            </a:gdLst>
            <a:ahLst/>
            <a:cxnLst>
              <a:cxn ang="T12">
                <a:pos x="T0" y="T1"/>
              </a:cxn>
              <a:cxn ang="T13">
                <a:pos x="T2" y="T3"/>
              </a:cxn>
              <a:cxn ang="T14">
                <a:pos x="T4" y="T5"/>
              </a:cxn>
              <a:cxn ang="T15">
                <a:pos x="T6" y="T7"/>
              </a:cxn>
              <a:cxn ang="T16">
                <a:pos x="T8" y="T9"/>
              </a:cxn>
              <a:cxn ang="T17">
                <a:pos x="T10" y="T11"/>
              </a:cxn>
            </a:cxnLst>
            <a:rect l="T18" t="T19" r="T20" b="T21"/>
            <a:pathLst>
              <a:path w="148" h="236">
                <a:moveTo>
                  <a:pt x="32" y="0"/>
                </a:moveTo>
                <a:lnTo>
                  <a:pt x="148" y="64"/>
                </a:lnTo>
                <a:lnTo>
                  <a:pt x="148" y="164"/>
                </a:lnTo>
                <a:lnTo>
                  <a:pt x="36" y="236"/>
                </a:lnTo>
                <a:lnTo>
                  <a:pt x="0" y="112"/>
                </a:lnTo>
                <a:lnTo>
                  <a:pt x="3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31" name="Freeform 26"/>
          <p:cNvSpPr>
            <a:spLocks/>
          </p:cNvSpPr>
          <p:nvPr/>
        </p:nvSpPr>
        <p:spPr bwMode="auto">
          <a:xfrm rot="-5400000" flipH="1" flipV="1">
            <a:off x="5969000" y="3813777"/>
            <a:ext cx="142875" cy="247650"/>
          </a:xfrm>
          <a:custGeom>
            <a:avLst/>
            <a:gdLst>
              <a:gd name="T0" fmla="*/ 2147483647 w 148"/>
              <a:gd name="T1" fmla="*/ 0 h 236"/>
              <a:gd name="T2" fmla="*/ 2147483647 w 148"/>
              <a:gd name="T3" fmla="*/ 2147483647 h 236"/>
              <a:gd name="T4" fmla="*/ 2147483647 w 148"/>
              <a:gd name="T5" fmla="*/ 2147483647 h 236"/>
              <a:gd name="T6" fmla="*/ 2147483647 w 148"/>
              <a:gd name="T7" fmla="*/ 2147483647 h 236"/>
              <a:gd name="T8" fmla="*/ 0 w 148"/>
              <a:gd name="T9" fmla="*/ 2147483647 h 236"/>
              <a:gd name="T10" fmla="*/ 2147483647 w 148"/>
              <a:gd name="T11" fmla="*/ 0 h 236"/>
              <a:gd name="T12" fmla="*/ 0 60000 65536"/>
              <a:gd name="T13" fmla="*/ 0 60000 65536"/>
              <a:gd name="T14" fmla="*/ 0 60000 65536"/>
              <a:gd name="T15" fmla="*/ 0 60000 65536"/>
              <a:gd name="T16" fmla="*/ 0 60000 65536"/>
              <a:gd name="T17" fmla="*/ 0 60000 65536"/>
              <a:gd name="T18" fmla="*/ 0 w 148"/>
              <a:gd name="T19" fmla="*/ 0 h 236"/>
              <a:gd name="T20" fmla="*/ 148 w 148"/>
              <a:gd name="T21" fmla="*/ 236 h 236"/>
            </a:gdLst>
            <a:ahLst/>
            <a:cxnLst>
              <a:cxn ang="T12">
                <a:pos x="T0" y="T1"/>
              </a:cxn>
              <a:cxn ang="T13">
                <a:pos x="T2" y="T3"/>
              </a:cxn>
              <a:cxn ang="T14">
                <a:pos x="T4" y="T5"/>
              </a:cxn>
              <a:cxn ang="T15">
                <a:pos x="T6" y="T7"/>
              </a:cxn>
              <a:cxn ang="T16">
                <a:pos x="T8" y="T9"/>
              </a:cxn>
              <a:cxn ang="T17">
                <a:pos x="T10" y="T11"/>
              </a:cxn>
            </a:cxnLst>
            <a:rect l="T18" t="T19" r="T20" b="T21"/>
            <a:pathLst>
              <a:path w="148" h="236">
                <a:moveTo>
                  <a:pt x="32" y="0"/>
                </a:moveTo>
                <a:lnTo>
                  <a:pt x="148" y="64"/>
                </a:lnTo>
                <a:lnTo>
                  <a:pt x="148" y="164"/>
                </a:lnTo>
                <a:lnTo>
                  <a:pt x="36" y="236"/>
                </a:lnTo>
                <a:lnTo>
                  <a:pt x="0" y="112"/>
                </a:lnTo>
                <a:lnTo>
                  <a:pt x="3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32" name="Text Box 28"/>
          <p:cNvSpPr txBox="1">
            <a:spLocks noChangeArrowheads="1"/>
          </p:cNvSpPr>
          <p:nvPr/>
        </p:nvSpPr>
        <p:spPr bwMode="auto">
          <a:xfrm>
            <a:off x="789709" y="5698273"/>
            <a:ext cx="7772400" cy="400110"/>
          </a:xfrm>
          <a:prstGeom prst="rect">
            <a:avLst/>
          </a:prstGeom>
          <a:solidFill>
            <a:srgbClr val="000099"/>
          </a:solidFill>
          <a:ln w="9525">
            <a:solidFill>
              <a:schemeClr val="tx1"/>
            </a:solidFill>
            <a:miter lim="800000"/>
            <a:headEnd/>
            <a:tailEnd/>
          </a:ln>
          <a:effectLst>
            <a:outerShdw dist="107763" dir="2700000" algn="ctr" rotWithShape="0">
              <a:schemeClr val="bg2"/>
            </a:outerShdw>
          </a:effec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pPr>
            <a:r>
              <a:rPr lang="en-US" altLang="en-US" sz="2000" b="1" dirty="0">
                <a:solidFill>
                  <a:srgbClr val="FFFF00"/>
                </a:solidFill>
                <a:latin typeface="Arial" panose="020B0604020202020204" pitchFamily="34" charset="0"/>
              </a:rPr>
              <a:t> Eliminates on-axis zero order light -  increases </a:t>
            </a:r>
            <a:r>
              <a:rPr lang="en-US" altLang="en-US" sz="2000" b="1" dirty="0" smtClean="0">
                <a:solidFill>
                  <a:srgbClr val="FFFF00"/>
                </a:solidFill>
                <a:latin typeface="Arial" panose="020B0604020202020204" pitchFamily="34" charset="0"/>
              </a:rPr>
              <a:t>contrast</a:t>
            </a:r>
            <a:endParaRPr lang="en-US" altLang="en-US" sz="2000" b="1" dirty="0">
              <a:solidFill>
                <a:srgbClr val="FFFF00"/>
              </a:solidFill>
              <a:latin typeface="Arial" panose="020B0604020202020204" pitchFamily="34" charset="0"/>
            </a:endParaRPr>
          </a:p>
        </p:txBody>
      </p:sp>
    </p:spTree>
    <p:extLst>
      <p:ext uri="{BB962C8B-B14F-4D97-AF65-F5344CB8AC3E}">
        <p14:creationId xmlns:p14="http://schemas.microsoft.com/office/powerpoint/2010/main" val="14427123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38810"/>
          <a:stretch/>
        </p:blipFill>
        <p:spPr>
          <a:xfrm>
            <a:off x="1871685" y="1088576"/>
            <a:ext cx="4961601" cy="4881282"/>
          </a:xfrm>
          <a:prstGeom prst="rect">
            <a:avLst/>
          </a:prstGeom>
        </p:spPr>
      </p:pic>
      <p:sp>
        <p:nvSpPr>
          <p:cNvPr id="3" name="Title 1"/>
          <p:cNvSpPr>
            <a:spLocks noGrp="1"/>
          </p:cNvSpPr>
          <p:nvPr>
            <p:ph type="title"/>
          </p:nvPr>
        </p:nvSpPr>
        <p:spPr>
          <a:xfrm>
            <a:off x="1223320" y="183387"/>
            <a:ext cx="7230508" cy="994172"/>
          </a:xfrm>
        </p:spPr>
        <p:txBody>
          <a:bodyPr/>
          <a:lstStyle/>
          <a:p>
            <a:r>
              <a:rPr lang="en-US" dirty="0" smtClean="0">
                <a:solidFill>
                  <a:srgbClr val="3333FF"/>
                </a:solidFill>
              </a:rPr>
              <a:t>Some mask / illuminator options</a:t>
            </a:r>
            <a:endParaRPr lang="en-US" dirty="0">
              <a:solidFill>
                <a:srgbClr val="3333FF"/>
              </a:solidFill>
            </a:endParaRPr>
          </a:p>
        </p:txBody>
      </p:sp>
    </p:spTree>
    <p:extLst>
      <p:ext uri="{BB962C8B-B14F-4D97-AF65-F5344CB8AC3E}">
        <p14:creationId xmlns:p14="http://schemas.microsoft.com/office/powerpoint/2010/main" val="729059976"/>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88578" y="702608"/>
            <a:ext cx="8246139" cy="4572001"/>
          </a:xfrm>
          <a:prstGeom prst="rect">
            <a:avLst/>
          </a:prstGeom>
        </p:spPr>
      </p:pic>
      <p:pic>
        <p:nvPicPr>
          <p:cNvPr id="5" name="Picture 4"/>
          <p:cNvPicPr>
            <a:picLocks noChangeAspect="1"/>
          </p:cNvPicPr>
          <p:nvPr/>
        </p:nvPicPr>
        <p:blipFill>
          <a:blip r:embed="rId3">
            <a:lum/>
            <a:extLst>
              <a:ext uri="{28A0092B-C50C-407E-A947-70E740481C1C}">
                <a14:useLocalDpi xmlns:a14="http://schemas.microsoft.com/office/drawing/2010/main" val="0"/>
              </a:ext>
            </a:extLst>
          </a:blip>
          <a:stretch>
            <a:fillRect/>
          </a:stretch>
        </p:blipFill>
        <p:spPr>
          <a:xfrm>
            <a:off x="3545624" y="4422967"/>
            <a:ext cx="1715114" cy="1703284"/>
          </a:xfrm>
          <a:prstGeom prst="rect">
            <a:avLst/>
          </a:prstGeom>
        </p:spPr>
      </p:pic>
    </p:spTree>
    <p:extLst>
      <p:ext uri="{BB962C8B-B14F-4D97-AF65-F5344CB8AC3E}">
        <p14:creationId xmlns:p14="http://schemas.microsoft.com/office/powerpoint/2010/main" val="2853072317"/>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2_MII template- 9-2005">
  <a:themeElements>
    <a:clrScheme name="MII template- 9-2005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II template- 9-200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II template- 9-2005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I template- 9-2005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I template- 9-2005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I template- 9-2005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I template- 9-2005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I template- 9-2005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I template- 9-2005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MII template- 9-2005">
  <a:themeElements>
    <a:clrScheme name="MII template- 9-2005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II template- 9-200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II template- 9-2005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I template- 9-2005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I template- 9-2005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I template- 9-2005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I template- 9-2005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I template- 9-2005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I template- 9-2005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17186</TotalTime>
  <Words>980</Words>
  <Application>Microsoft Office PowerPoint</Application>
  <PresentationFormat>On-screen Show (4:3)</PresentationFormat>
  <Paragraphs>209</Paragraphs>
  <Slides>33</Slides>
  <Notes>14</Notes>
  <HiddenSlides>0</HiddenSlides>
  <MMClips>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33</vt:i4>
      </vt:variant>
    </vt:vector>
  </HeadingPairs>
  <TitlesOfParts>
    <vt:vector size="48" baseType="lpstr">
      <vt:lpstr>SimSun</vt:lpstr>
      <vt:lpstr>Arial</vt:lpstr>
      <vt:lpstr>Arial Narrow</vt:lpstr>
      <vt:lpstr>Calibri</vt:lpstr>
      <vt:lpstr>Engravers MT</vt:lpstr>
      <vt:lpstr>Lucida Sans</vt:lpstr>
      <vt:lpstr>Lucida Sans Unicode</vt:lpstr>
      <vt:lpstr>Symbol</vt:lpstr>
      <vt:lpstr>Times New Roman</vt:lpstr>
      <vt:lpstr>Verdana</vt:lpstr>
      <vt:lpstr>Webdings</vt:lpstr>
      <vt:lpstr>Wingdings</vt:lpstr>
      <vt:lpstr>2_MII template- 9-2005</vt:lpstr>
      <vt:lpstr>3_MII template- 9-2005</vt:lpstr>
      <vt:lpstr>Worksheet</vt:lpstr>
      <vt:lpstr>PowerPoint Presentation</vt:lpstr>
      <vt:lpstr>PowerPoint Presentation</vt:lpstr>
      <vt:lpstr>We need “tweaks”, or EUV or NGL We need …..something!!</vt:lpstr>
      <vt:lpstr>PowerPoint Presentation</vt:lpstr>
      <vt:lpstr>PowerPoint Presentation</vt:lpstr>
      <vt:lpstr>PowerPoint Presentation</vt:lpstr>
      <vt:lpstr>PowerPoint Presentation</vt:lpstr>
      <vt:lpstr>Some mask / illuminator options</vt:lpstr>
      <vt:lpstr>PowerPoint Presentation</vt:lpstr>
      <vt:lpstr>PowerPoint Presentation</vt:lpstr>
      <vt:lpstr>Some Unintuitive Shapes </vt:lpstr>
      <vt:lpstr>PowerPoint Presentation</vt:lpstr>
      <vt:lpstr>Inverse Lithography</vt:lpstr>
      <vt:lpstr>Only remaining option is double exposure?</vt:lpstr>
      <vt:lpstr>PowerPoint Presentation</vt:lpstr>
      <vt:lpstr>Litho-Etch-Litho-Etch    LELE</vt:lpstr>
      <vt:lpstr>PowerPoint Presentation</vt:lpstr>
      <vt:lpstr>Litho Freeze Litho Etch -  LFLE</vt:lpstr>
      <vt:lpstr>Litho-Freeze-Litho-Etch  LELE</vt:lpstr>
      <vt:lpstr>SADP Process</vt:lpstr>
      <vt:lpstr>Some Issues…</vt:lpstr>
      <vt:lpstr>IMS eMET Mask Writer Tool </vt:lpstr>
      <vt:lpstr>SCAPEL</vt:lpstr>
      <vt:lpstr>REBL</vt:lpstr>
      <vt:lpstr>IBM Millipede</vt:lpstr>
      <vt:lpstr>PowerPoint Presentation</vt:lpstr>
      <vt:lpstr>Atomic Resolution…atom by atom</vt:lpstr>
      <vt:lpstr>PowerPoint Presentation</vt:lpstr>
      <vt:lpstr>Resolution vs. Throughput</vt:lpstr>
      <vt:lpstr>600 AD  Imprint Lithography</vt:lpstr>
      <vt:lpstr>15th Century Imprint Lithography</vt:lpstr>
      <vt:lpstr>PowerPoint Presentation</vt:lpstr>
      <vt:lpstr>PowerPoint Presentation</vt:lpstr>
    </vt:vector>
  </TitlesOfParts>
  <Company>The University of Texas at Austin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willson</dc:creator>
  <cp:lastModifiedBy>grant</cp:lastModifiedBy>
  <cp:revision>1085</cp:revision>
  <cp:lastPrinted>2018-09-20T05:03:28Z</cp:lastPrinted>
  <dcterms:created xsi:type="dcterms:W3CDTF">2002-02-15T21:27:43Z</dcterms:created>
  <dcterms:modified xsi:type="dcterms:W3CDTF">2018-09-26T15:49:15Z</dcterms:modified>
</cp:coreProperties>
</file>